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Variance" TargetMode="External"/><Relationship Id="rId4" Type="http://schemas.openxmlformats.org/officeDocument/2006/relationships/hyperlink" Target="https://en.wikipedia.org/wiki/Expected_valu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fd.uci.edu/~gohlke/pythonlibs/" TargetMode="External"/><Relationship Id="rId2" Type="http://schemas.openxmlformats.org/officeDocument/2006/relationships/hyperlink" Target="https://packaging.python.org/installin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adage.com/article/special-report-marketer-alist-2013/data-mining-boosts-netflix-s-subscriber-base-showbiz-clout/243759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02182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80388"/>
            <a:ext cx="4383024" cy="5286755"/>
          </a:xfrm>
          <a:custGeom>
            <a:avLst/>
            <a:gdLst/>
            <a:ahLst/>
            <a:cxnLst/>
            <a:rect l="l" t="t" r="r" b="b"/>
            <a:pathLst>
              <a:path w="4383024" h="5286755">
                <a:moveTo>
                  <a:pt x="3113786" y="5265808"/>
                </a:moveTo>
                <a:lnTo>
                  <a:pt x="3226659" y="5185547"/>
                </a:lnTo>
                <a:lnTo>
                  <a:pt x="3335416" y="5100086"/>
                </a:lnTo>
                <a:lnTo>
                  <a:pt x="3439876" y="5009605"/>
                </a:lnTo>
                <a:lnTo>
                  <a:pt x="3539857" y="4914285"/>
                </a:lnTo>
                <a:lnTo>
                  <a:pt x="3635180" y="4814307"/>
                </a:lnTo>
                <a:lnTo>
                  <a:pt x="3725663" y="4709852"/>
                </a:lnTo>
                <a:lnTo>
                  <a:pt x="3811126" y="4601100"/>
                </a:lnTo>
                <a:lnTo>
                  <a:pt x="3891387" y="4488233"/>
                </a:lnTo>
                <a:lnTo>
                  <a:pt x="3966267" y="4371432"/>
                </a:lnTo>
                <a:lnTo>
                  <a:pt x="4035583" y="4250878"/>
                </a:lnTo>
                <a:lnTo>
                  <a:pt x="4099156" y="4126751"/>
                </a:lnTo>
                <a:lnTo>
                  <a:pt x="4156805" y="3999233"/>
                </a:lnTo>
                <a:lnTo>
                  <a:pt x="4208349" y="3868504"/>
                </a:lnTo>
                <a:lnTo>
                  <a:pt x="4253606" y="3734746"/>
                </a:lnTo>
                <a:lnTo>
                  <a:pt x="4292397" y="3598139"/>
                </a:lnTo>
                <a:lnTo>
                  <a:pt x="4324541" y="3458864"/>
                </a:lnTo>
                <a:lnTo>
                  <a:pt x="4349856" y="3317103"/>
                </a:lnTo>
                <a:lnTo>
                  <a:pt x="4368162" y="3173036"/>
                </a:lnTo>
                <a:lnTo>
                  <a:pt x="4379278" y="3026844"/>
                </a:lnTo>
                <a:lnTo>
                  <a:pt x="4383024" y="2878709"/>
                </a:lnTo>
                <a:lnTo>
                  <a:pt x="4373481" y="2642603"/>
                </a:lnTo>
                <a:lnTo>
                  <a:pt x="4345347" y="2411756"/>
                </a:lnTo>
                <a:lnTo>
                  <a:pt x="4299363" y="2186906"/>
                </a:lnTo>
                <a:lnTo>
                  <a:pt x="4236269" y="1968796"/>
                </a:lnTo>
                <a:lnTo>
                  <a:pt x="4156807" y="1758166"/>
                </a:lnTo>
                <a:lnTo>
                  <a:pt x="4061716" y="1555756"/>
                </a:lnTo>
                <a:lnTo>
                  <a:pt x="3951738" y="1362307"/>
                </a:lnTo>
                <a:lnTo>
                  <a:pt x="3827613" y="1178561"/>
                </a:lnTo>
                <a:lnTo>
                  <a:pt x="3690082" y="1005257"/>
                </a:lnTo>
                <a:lnTo>
                  <a:pt x="3539886" y="843137"/>
                </a:lnTo>
                <a:lnTo>
                  <a:pt x="3377766" y="692941"/>
                </a:lnTo>
                <a:lnTo>
                  <a:pt x="3204462" y="555410"/>
                </a:lnTo>
                <a:lnTo>
                  <a:pt x="3020716" y="431285"/>
                </a:lnTo>
                <a:lnTo>
                  <a:pt x="2827267" y="321307"/>
                </a:lnTo>
                <a:lnTo>
                  <a:pt x="2624857" y="226216"/>
                </a:lnTo>
                <a:lnTo>
                  <a:pt x="2414227" y="146754"/>
                </a:lnTo>
                <a:lnTo>
                  <a:pt x="2196117" y="83660"/>
                </a:lnTo>
                <a:lnTo>
                  <a:pt x="1971267" y="37676"/>
                </a:lnTo>
                <a:lnTo>
                  <a:pt x="1740420" y="9542"/>
                </a:lnTo>
                <a:lnTo>
                  <a:pt x="1504315" y="0"/>
                </a:lnTo>
                <a:lnTo>
                  <a:pt x="1430013" y="940"/>
                </a:lnTo>
                <a:lnTo>
                  <a:pt x="1356176" y="3745"/>
                </a:lnTo>
                <a:lnTo>
                  <a:pt x="1282824" y="8393"/>
                </a:lnTo>
                <a:lnTo>
                  <a:pt x="1209982" y="14862"/>
                </a:lnTo>
                <a:lnTo>
                  <a:pt x="1137670" y="23127"/>
                </a:lnTo>
                <a:lnTo>
                  <a:pt x="1065913" y="33168"/>
                </a:lnTo>
                <a:lnTo>
                  <a:pt x="994733" y="44961"/>
                </a:lnTo>
                <a:lnTo>
                  <a:pt x="924151" y="58485"/>
                </a:lnTo>
                <a:lnTo>
                  <a:pt x="854192" y="73715"/>
                </a:lnTo>
                <a:lnTo>
                  <a:pt x="784877" y="90630"/>
                </a:lnTo>
                <a:lnTo>
                  <a:pt x="716229" y="109207"/>
                </a:lnTo>
                <a:lnTo>
                  <a:pt x="648271" y="129424"/>
                </a:lnTo>
                <a:lnTo>
                  <a:pt x="581024" y="151257"/>
                </a:lnTo>
                <a:lnTo>
                  <a:pt x="514513" y="174685"/>
                </a:lnTo>
                <a:lnTo>
                  <a:pt x="448759" y="199685"/>
                </a:lnTo>
                <a:lnTo>
                  <a:pt x="383786" y="226234"/>
                </a:lnTo>
                <a:lnTo>
                  <a:pt x="319614" y="254310"/>
                </a:lnTo>
                <a:lnTo>
                  <a:pt x="256269" y="283890"/>
                </a:lnTo>
                <a:lnTo>
                  <a:pt x="193771" y="314951"/>
                </a:lnTo>
                <a:lnTo>
                  <a:pt x="132143" y="347472"/>
                </a:lnTo>
                <a:lnTo>
                  <a:pt x="0" y="427736"/>
                </a:lnTo>
                <a:lnTo>
                  <a:pt x="0" y="5277609"/>
                </a:lnTo>
                <a:lnTo>
                  <a:pt x="3094395" y="5277609"/>
                </a:lnTo>
                <a:lnTo>
                  <a:pt x="3113786" y="5265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2208" y="0"/>
            <a:ext cx="4186427" cy="3169920"/>
          </a:xfrm>
          <a:custGeom>
            <a:avLst/>
            <a:gdLst/>
            <a:ahLst/>
            <a:cxnLst/>
            <a:rect l="l" t="t" r="r" b="b"/>
            <a:pathLst>
              <a:path w="4186427" h="3169920">
                <a:moveTo>
                  <a:pt x="301370" y="0"/>
                </a:moveTo>
                <a:lnTo>
                  <a:pt x="252602" y="80136"/>
                </a:lnTo>
                <a:lnTo>
                  <a:pt x="228971" y="124922"/>
                </a:lnTo>
                <a:lnTo>
                  <a:pt x="206398" y="170343"/>
                </a:lnTo>
                <a:lnTo>
                  <a:pt x="184900" y="216381"/>
                </a:lnTo>
                <a:lnTo>
                  <a:pt x="164494" y="263022"/>
                </a:lnTo>
                <a:lnTo>
                  <a:pt x="145196" y="310247"/>
                </a:lnTo>
                <a:lnTo>
                  <a:pt x="127023" y="358040"/>
                </a:lnTo>
                <a:lnTo>
                  <a:pt x="109992" y="406384"/>
                </a:lnTo>
                <a:lnTo>
                  <a:pt x="94119" y="455264"/>
                </a:lnTo>
                <a:lnTo>
                  <a:pt x="79420" y="504662"/>
                </a:lnTo>
                <a:lnTo>
                  <a:pt x="65912" y="554561"/>
                </a:lnTo>
                <a:lnTo>
                  <a:pt x="53613" y="604945"/>
                </a:lnTo>
                <a:lnTo>
                  <a:pt x="42537" y="655797"/>
                </a:lnTo>
                <a:lnTo>
                  <a:pt x="32703" y="707101"/>
                </a:lnTo>
                <a:lnTo>
                  <a:pt x="24126" y="758839"/>
                </a:lnTo>
                <a:lnTo>
                  <a:pt x="16823" y="810996"/>
                </a:lnTo>
                <a:lnTo>
                  <a:pt x="10811" y="863554"/>
                </a:lnTo>
                <a:lnTo>
                  <a:pt x="6106" y="916497"/>
                </a:lnTo>
                <a:lnTo>
                  <a:pt x="2724" y="969808"/>
                </a:lnTo>
                <a:lnTo>
                  <a:pt x="683" y="1023470"/>
                </a:lnTo>
                <a:lnTo>
                  <a:pt x="0" y="1077467"/>
                </a:lnTo>
                <a:lnTo>
                  <a:pt x="6938" y="1249073"/>
                </a:lnTo>
                <a:lnTo>
                  <a:pt x="27395" y="1416860"/>
                </a:lnTo>
                <a:lnTo>
                  <a:pt x="60832" y="1580290"/>
                </a:lnTo>
                <a:lnTo>
                  <a:pt x="106710" y="1738823"/>
                </a:lnTo>
                <a:lnTo>
                  <a:pt x="164490" y="1891920"/>
                </a:lnTo>
                <a:lnTo>
                  <a:pt x="233634" y="2039045"/>
                </a:lnTo>
                <a:lnTo>
                  <a:pt x="313604" y="2179657"/>
                </a:lnTo>
                <a:lnTo>
                  <a:pt x="403860" y="2313218"/>
                </a:lnTo>
                <a:lnTo>
                  <a:pt x="503863" y="2439190"/>
                </a:lnTo>
                <a:lnTo>
                  <a:pt x="613076" y="2557033"/>
                </a:lnTo>
                <a:lnTo>
                  <a:pt x="730960" y="2666210"/>
                </a:lnTo>
                <a:lnTo>
                  <a:pt x="856975" y="2766181"/>
                </a:lnTo>
                <a:lnTo>
                  <a:pt x="990584" y="2856409"/>
                </a:lnTo>
                <a:lnTo>
                  <a:pt x="1131248" y="2936353"/>
                </a:lnTo>
                <a:lnTo>
                  <a:pt x="1278427" y="3005476"/>
                </a:lnTo>
                <a:lnTo>
                  <a:pt x="1431584" y="3063239"/>
                </a:lnTo>
                <a:lnTo>
                  <a:pt x="1590180" y="3109104"/>
                </a:lnTo>
                <a:lnTo>
                  <a:pt x="1753676" y="3142531"/>
                </a:lnTo>
                <a:lnTo>
                  <a:pt x="1921533" y="3162983"/>
                </a:lnTo>
                <a:lnTo>
                  <a:pt x="2093214" y="3169920"/>
                </a:lnTo>
                <a:lnTo>
                  <a:pt x="2264894" y="3162983"/>
                </a:lnTo>
                <a:lnTo>
                  <a:pt x="2432751" y="3142531"/>
                </a:lnTo>
                <a:lnTo>
                  <a:pt x="2596247" y="3109104"/>
                </a:lnTo>
                <a:lnTo>
                  <a:pt x="2754843" y="3063240"/>
                </a:lnTo>
                <a:lnTo>
                  <a:pt x="2908000" y="3005476"/>
                </a:lnTo>
                <a:lnTo>
                  <a:pt x="3055179" y="2936353"/>
                </a:lnTo>
                <a:lnTo>
                  <a:pt x="3195843" y="2856409"/>
                </a:lnTo>
                <a:lnTo>
                  <a:pt x="3329452" y="2766181"/>
                </a:lnTo>
                <a:lnTo>
                  <a:pt x="3455467" y="2666210"/>
                </a:lnTo>
                <a:lnTo>
                  <a:pt x="3573351" y="2557033"/>
                </a:lnTo>
                <a:lnTo>
                  <a:pt x="3682564" y="2439190"/>
                </a:lnTo>
                <a:lnTo>
                  <a:pt x="3782568" y="2313218"/>
                </a:lnTo>
                <a:lnTo>
                  <a:pt x="3872823" y="2179657"/>
                </a:lnTo>
                <a:lnTo>
                  <a:pt x="3952793" y="2039045"/>
                </a:lnTo>
                <a:lnTo>
                  <a:pt x="4021937" y="1891920"/>
                </a:lnTo>
                <a:lnTo>
                  <a:pt x="4079717" y="1738823"/>
                </a:lnTo>
                <a:lnTo>
                  <a:pt x="4125595" y="1580290"/>
                </a:lnTo>
                <a:lnTo>
                  <a:pt x="4159032" y="1416860"/>
                </a:lnTo>
                <a:lnTo>
                  <a:pt x="4179489" y="1249073"/>
                </a:lnTo>
                <a:lnTo>
                  <a:pt x="4186427" y="1077467"/>
                </a:lnTo>
                <a:lnTo>
                  <a:pt x="4185744" y="1023470"/>
                </a:lnTo>
                <a:lnTo>
                  <a:pt x="4183703" y="969808"/>
                </a:lnTo>
                <a:lnTo>
                  <a:pt x="4180321" y="916497"/>
                </a:lnTo>
                <a:lnTo>
                  <a:pt x="4175616" y="863554"/>
                </a:lnTo>
                <a:lnTo>
                  <a:pt x="4169604" y="810996"/>
                </a:lnTo>
                <a:lnTo>
                  <a:pt x="4162301" y="758839"/>
                </a:lnTo>
                <a:lnTo>
                  <a:pt x="4153724" y="707101"/>
                </a:lnTo>
                <a:lnTo>
                  <a:pt x="4143890" y="655797"/>
                </a:lnTo>
                <a:lnTo>
                  <a:pt x="4132814" y="604945"/>
                </a:lnTo>
                <a:lnTo>
                  <a:pt x="4120514" y="554561"/>
                </a:lnTo>
                <a:lnTo>
                  <a:pt x="4107007" y="504662"/>
                </a:lnTo>
                <a:lnTo>
                  <a:pt x="4092308" y="455264"/>
                </a:lnTo>
                <a:lnTo>
                  <a:pt x="4076435" y="406384"/>
                </a:lnTo>
                <a:lnTo>
                  <a:pt x="4059404" y="358040"/>
                </a:lnTo>
                <a:lnTo>
                  <a:pt x="4041231" y="310247"/>
                </a:lnTo>
                <a:lnTo>
                  <a:pt x="4021933" y="263022"/>
                </a:lnTo>
                <a:lnTo>
                  <a:pt x="4001527" y="216381"/>
                </a:lnTo>
                <a:lnTo>
                  <a:pt x="3980029" y="170343"/>
                </a:lnTo>
                <a:lnTo>
                  <a:pt x="3957456" y="124922"/>
                </a:lnTo>
                <a:lnTo>
                  <a:pt x="3933824" y="80136"/>
                </a:lnTo>
                <a:lnTo>
                  <a:pt x="3885057" y="0"/>
                </a:lnTo>
                <a:lnTo>
                  <a:pt x="301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3088" y="2839212"/>
            <a:ext cx="3163824" cy="3163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48300" y="32003"/>
            <a:ext cx="2674620" cy="2566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92311" y="643127"/>
            <a:ext cx="2636336" cy="628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4824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latin typeface="Calibri"/>
                <a:cs typeface="Calibri"/>
              </a:rPr>
              <a:t>Lamb</a:t>
            </a:r>
            <a:r>
              <a:rPr sz="2700" b="1" spc="-14" baseline="3034" dirty="0">
                <a:latin typeface="Calibri"/>
                <a:cs typeface="Calibri"/>
              </a:rPr>
              <a:t>t</a:t>
            </a:r>
            <a:r>
              <a:rPr sz="2700" b="1" spc="4" baseline="3034" dirty="0">
                <a:latin typeface="Calibri"/>
                <a:cs typeface="Calibri"/>
              </a:rPr>
              <a:t>o</a:t>
            </a:r>
            <a:r>
              <a:rPr sz="2700" b="1" spc="0" baseline="3034" dirty="0">
                <a:latin typeface="Calibri"/>
                <a:cs typeface="Calibri"/>
              </a:rPr>
              <a:t>n</a:t>
            </a:r>
            <a:r>
              <a:rPr sz="2700" b="1" spc="-14" baseline="3034" dirty="0">
                <a:latin typeface="Calibri"/>
                <a:cs typeface="Calibri"/>
              </a:rPr>
              <a:t> </a:t>
            </a:r>
            <a:r>
              <a:rPr sz="2700" b="1" spc="0" baseline="3034" dirty="0">
                <a:latin typeface="Calibri"/>
                <a:cs typeface="Calibri"/>
              </a:rPr>
              <a:t>Co</a:t>
            </a:r>
            <a:r>
              <a:rPr sz="2700" b="1" spc="4" baseline="3034" dirty="0">
                <a:latin typeface="Calibri"/>
                <a:cs typeface="Calibri"/>
              </a:rPr>
              <a:t>l</a:t>
            </a:r>
            <a:r>
              <a:rPr sz="2700" b="1" spc="0" baseline="3034" dirty="0">
                <a:latin typeface="Calibri"/>
                <a:cs typeface="Calibri"/>
              </a:rPr>
              <a:t>l</a:t>
            </a:r>
            <a:r>
              <a:rPr sz="2700" b="1" spc="9" baseline="3034" dirty="0">
                <a:latin typeface="Calibri"/>
                <a:cs typeface="Calibri"/>
              </a:rPr>
              <a:t>e</a:t>
            </a:r>
            <a:r>
              <a:rPr sz="2700" b="1" spc="-25" baseline="3034" dirty="0">
                <a:latin typeface="Calibri"/>
                <a:cs typeface="Calibri"/>
              </a:rPr>
              <a:t>g</a:t>
            </a:r>
            <a:r>
              <a:rPr sz="2700" b="1" spc="0" baseline="3034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 marR="2294">
              <a:lnSpc>
                <a:spcPct val="101725"/>
              </a:lnSpc>
              <a:spcBef>
                <a:spcPts val="657"/>
              </a:spcBef>
            </a:pPr>
            <a:r>
              <a:rPr sz="1800" spc="0" dirty="0">
                <a:latin typeface="Calibri"/>
                <a:cs typeface="Calibri"/>
              </a:rPr>
              <a:t>School</a:t>
            </a:r>
            <a:r>
              <a:rPr sz="1800" spc="14" dirty="0">
                <a:latin typeface="Calibri"/>
                <a:cs typeface="Calibri"/>
              </a:rPr>
              <a:t> </a:t>
            </a:r>
            <a:r>
              <a:rPr sz="1800" spc="0" dirty="0">
                <a:latin typeface="Calibri"/>
                <a:cs typeface="Calibri"/>
              </a:rPr>
              <a:t>of Com</a:t>
            </a:r>
            <a:r>
              <a:rPr sz="1800" spc="4" dirty="0">
                <a:latin typeface="Calibri"/>
                <a:cs typeface="Calibri"/>
              </a:rPr>
              <a:t>p</a:t>
            </a:r>
            <a:r>
              <a:rPr sz="1800" spc="0" dirty="0">
                <a:latin typeface="Calibri"/>
                <a:cs typeface="Calibri"/>
              </a:rPr>
              <a:t>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0" dirty="0">
                <a:latin typeface="Calibri"/>
                <a:cs typeface="Calibri"/>
              </a:rPr>
              <a:t>er</a:t>
            </a:r>
            <a:r>
              <a:rPr sz="1800" spc="9" dirty="0">
                <a:latin typeface="Calibri"/>
                <a:cs typeface="Calibri"/>
              </a:rPr>
              <a:t> </a:t>
            </a:r>
            <a:r>
              <a:rPr sz="1800" spc="0" dirty="0">
                <a:latin typeface="Calibri"/>
                <a:cs typeface="Calibri"/>
              </a:rPr>
              <a:t>Studies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25388" y="4659147"/>
            <a:ext cx="5743482" cy="1082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5"/>
              </a:lnSpc>
              <a:spcBef>
                <a:spcPts val="208"/>
              </a:spcBef>
            </a:pPr>
            <a:r>
              <a:rPr sz="6000" spc="0" baseline="3413" dirty="0">
                <a:latin typeface="Calibri Light"/>
                <a:cs typeface="Calibri Light"/>
              </a:rPr>
              <a:t>AML-3104</a:t>
            </a:r>
            <a:r>
              <a:rPr sz="6000" spc="-19" baseline="3413" dirty="0">
                <a:latin typeface="Calibri Light"/>
                <a:cs typeface="Calibri Light"/>
              </a:rPr>
              <a:t> </a:t>
            </a:r>
            <a:r>
              <a:rPr sz="6000" spc="0" baseline="3413" dirty="0">
                <a:latin typeface="Calibri Light"/>
                <a:cs typeface="Calibri Light"/>
              </a:rPr>
              <a:t>Neu</a:t>
            </a:r>
            <a:r>
              <a:rPr sz="6000" spc="-59" baseline="3413" dirty="0">
                <a:latin typeface="Calibri Light"/>
                <a:cs typeface="Calibri Light"/>
              </a:rPr>
              <a:t>r</a:t>
            </a:r>
            <a:r>
              <a:rPr sz="6000" spc="0" baseline="3413" dirty="0">
                <a:latin typeface="Calibri Light"/>
                <a:cs typeface="Calibri Light"/>
              </a:rPr>
              <a:t>al N</a:t>
            </a:r>
            <a:r>
              <a:rPr sz="6000" spc="-25" baseline="3413" dirty="0">
                <a:latin typeface="Calibri Light"/>
                <a:cs typeface="Calibri Light"/>
              </a:rPr>
              <a:t>e</a:t>
            </a:r>
            <a:r>
              <a:rPr sz="6000" spc="0" baseline="3413" dirty="0">
                <a:latin typeface="Calibri Light"/>
                <a:cs typeface="Calibri Light"/>
              </a:rPr>
              <a:t>t</a:t>
            </a:r>
            <a:r>
              <a:rPr sz="6000" spc="-39" baseline="3413" dirty="0">
                <a:latin typeface="Calibri Light"/>
                <a:cs typeface="Calibri Light"/>
              </a:rPr>
              <a:t>w</a:t>
            </a:r>
            <a:r>
              <a:rPr sz="6000" spc="0" baseline="3413" dirty="0">
                <a:latin typeface="Calibri Light"/>
                <a:cs typeface="Calibri Light"/>
              </a:rPr>
              <a:t>or</a:t>
            </a:r>
            <a:r>
              <a:rPr sz="6000" spc="-29" baseline="3413" dirty="0">
                <a:latin typeface="Calibri Light"/>
                <a:cs typeface="Calibri Light"/>
              </a:rPr>
              <a:t>k</a:t>
            </a:r>
            <a:r>
              <a:rPr sz="6000" spc="0" baseline="3413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  <a:p>
            <a:pPr marL="1829308" marR="411">
              <a:lnSpc>
                <a:spcPts val="4320"/>
              </a:lnSpc>
              <a:spcBef>
                <a:spcPts val="7"/>
              </a:spcBef>
            </a:pPr>
            <a:r>
              <a:rPr sz="6000" spc="0" baseline="2730" dirty="0">
                <a:latin typeface="Calibri Light"/>
                <a:cs typeface="Calibri Light"/>
              </a:rPr>
              <a:t>and De</a:t>
            </a:r>
            <a:r>
              <a:rPr sz="6000" spc="9" baseline="2730" dirty="0">
                <a:latin typeface="Calibri Light"/>
                <a:cs typeface="Calibri Light"/>
              </a:rPr>
              <a:t>e</a:t>
            </a:r>
            <a:r>
              <a:rPr sz="6000" spc="0" baseline="2730" dirty="0">
                <a:latin typeface="Calibri Light"/>
                <a:cs typeface="Calibri Light"/>
              </a:rPr>
              <a:t>p</a:t>
            </a:r>
            <a:r>
              <a:rPr sz="6000" spc="-78" baseline="2730" dirty="0">
                <a:latin typeface="Calibri Light"/>
                <a:cs typeface="Calibri Light"/>
              </a:rPr>
              <a:t> </a:t>
            </a:r>
            <a:r>
              <a:rPr sz="6000" spc="0" baseline="2730" dirty="0">
                <a:latin typeface="Calibri Light"/>
                <a:cs typeface="Calibri Light"/>
              </a:rPr>
              <a:t>L</a:t>
            </a:r>
            <a:r>
              <a:rPr sz="6000" spc="9" baseline="2730" dirty="0">
                <a:latin typeface="Calibri Light"/>
                <a:cs typeface="Calibri Light"/>
              </a:rPr>
              <a:t>e</a:t>
            </a:r>
            <a:r>
              <a:rPr sz="6000" spc="0" baseline="2730" dirty="0">
                <a:latin typeface="Calibri Light"/>
                <a:cs typeface="Calibri Light"/>
              </a:rPr>
              <a:t>arning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519672" y="2601468"/>
            <a:ext cx="4696968" cy="2932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302936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Human B</a:t>
            </a:r>
            <a:r>
              <a:rPr sz="6600" spc="-8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ain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9852" y="2608129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2702" y="2608129"/>
            <a:ext cx="2784884" cy="8930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Consist of spe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i</a:t>
            </a:r>
            <a:r>
              <a:rPr sz="2800" spc="-9" dirty="0">
                <a:latin typeface="Tahoma"/>
                <a:cs typeface="Tahoma"/>
              </a:rPr>
              <a:t>a</a:t>
            </a:r>
            <a:r>
              <a:rPr sz="2800" spc="0" dirty="0">
                <a:latin typeface="Tahoma"/>
                <a:cs typeface="Tahoma"/>
              </a:rPr>
              <a:t>l</a:t>
            </a:r>
            <a:endParaRPr sz="2800">
              <a:latin typeface="Tahoma"/>
              <a:cs typeface="Tahoma"/>
            </a:endParaRPr>
          </a:p>
          <a:p>
            <a:pPr marL="469899" marR="53309">
              <a:lnSpc>
                <a:spcPct val="100585"/>
              </a:lnSpc>
              <a:spcBef>
                <a:spcPts val="504"/>
              </a:spcBef>
            </a:pPr>
            <a:r>
              <a:rPr sz="2800" spc="0" dirty="0">
                <a:latin typeface="Tahoma"/>
                <a:cs typeface="Tahoma"/>
              </a:rPr>
              <a:t>-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N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u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70287" y="2608129"/>
            <a:ext cx="753183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9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ls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723120" y="2194559"/>
            <a:ext cx="1210055" cy="120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40" y="749579"/>
            <a:ext cx="479550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F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tu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es</a:t>
            </a:r>
            <a:r>
              <a:rPr sz="6600" spc="-25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of the B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ain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575" y="2276135"/>
            <a:ext cx="4756025" cy="901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3070"/>
              </a:lnSpc>
              <a:spcBef>
                <a:spcPts val="153"/>
              </a:spcBef>
            </a:pPr>
            <a:r>
              <a:rPr sz="2800" spc="-289" dirty="0">
                <a:latin typeface="Tahoma"/>
                <a:cs typeface="Tahoma"/>
              </a:rPr>
              <a:t>T</a:t>
            </a:r>
            <a:r>
              <a:rPr sz="2800" spc="0" dirty="0">
                <a:latin typeface="Tahoma"/>
                <a:cs typeface="Tahoma"/>
              </a:rPr>
              <a:t>en</a:t>
            </a:r>
            <a:r>
              <a:rPr sz="2800" spc="-1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billion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(10</a:t>
            </a:r>
            <a:r>
              <a:rPr sz="2775" spc="0" baseline="23884" dirty="0">
                <a:latin typeface="Tahoma"/>
                <a:cs typeface="Tahoma"/>
              </a:rPr>
              <a:t>10</a:t>
            </a:r>
            <a:r>
              <a:rPr sz="2800" spc="0" dirty="0">
                <a:latin typeface="Tahoma"/>
                <a:cs typeface="Tahoma"/>
              </a:rPr>
              <a:t>)</a:t>
            </a:r>
            <a:r>
              <a:rPr sz="2800" spc="4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neurons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498"/>
              </a:spcBef>
            </a:pPr>
            <a:r>
              <a:rPr sz="2800" spc="0" dirty="0">
                <a:latin typeface="Tahoma"/>
                <a:cs typeface="Tahoma"/>
              </a:rPr>
              <a:t>On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-29" dirty="0">
                <a:latin typeface="Tahoma"/>
                <a:cs typeface="Tahoma"/>
              </a:rPr>
              <a:t>a</a:t>
            </a:r>
            <a:r>
              <a:rPr sz="2800" spc="-25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-4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age,</a:t>
            </a:r>
            <a:r>
              <a:rPr sz="2800" spc="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se</a:t>
            </a:r>
            <a:r>
              <a:rPr sz="2800" spc="-19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-4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al</a:t>
            </a:r>
            <a:r>
              <a:rPr sz="2800" spc="-5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thou</a:t>
            </a:r>
            <a:r>
              <a:rPr sz="2800" spc="4" dirty="0">
                <a:latin typeface="Tahoma"/>
                <a:cs typeface="Tahoma"/>
              </a:rPr>
              <a:t>s</a:t>
            </a:r>
            <a:r>
              <a:rPr sz="2800" spc="0" dirty="0">
                <a:latin typeface="Tahoma"/>
                <a:cs typeface="Tahoma"/>
              </a:rPr>
              <a:t>and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6675" y="2285548"/>
            <a:ext cx="240415" cy="24291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4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  <a:p>
            <a:pPr marL="12700" marR="184">
              <a:lnSpc>
                <a:spcPct val="100585"/>
              </a:lnSpc>
              <a:spcBef>
                <a:spcPts val="502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652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  <a:p>
            <a:pPr marL="12700" marR="184">
              <a:lnSpc>
                <a:spcPct val="100585"/>
              </a:lnSpc>
              <a:spcBef>
                <a:spcPts val="655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  <a:p>
            <a:pPr marL="12700" marR="184">
              <a:lnSpc>
                <a:spcPct val="100585"/>
              </a:lnSpc>
              <a:spcBef>
                <a:spcPts val="652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70831" y="2797612"/>
            <a:ext cx="193361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c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nne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tions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79575" y="3309423"/>
            <a:ext cx="6107740" cy="18320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683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Hund</a:t>
            </a:r>
            <a:r>
              <a:rPr sz="2800" spc="-1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eds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of op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-50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at</a:t>
            </a:r>
            <a:r>
              <a:rPr sz="2800" spc="-9" dirty="0">
                <a:latin typeface="Tahoma"/>
                <a:cs typeface="Tahoma"/>
              </a:rPr>
              <a:t>i</a:t>
            </a:r>
            <a:r>
              <a:rPr sz="2800" spc="0" dirty="0">
                <a:latin typeface="Tahoma"/>
                <a:cs typeface="Tahoma"/>
              </a:rPr>
              <a:t>ons</a:t>
            </a:r>
            <a:r>
              <a:rPr sz="2800" spc="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per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se</a:t>
            </a:r>
            <a:r>
              <a:rPr sz="2800" spc="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ond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ts val="3379"/>
              </a:lnSpc>
              <a:spcBef>
                <a:spcPts val="505"/>
              </a:spcBef>
            </a:pPr>
            <a:r>
              <a:rPr sz="2800" spc="0" dirty="0">
                <a:latin typeface="Tahoma"/>
                <a:cs typeface="Tahoma"/>
              </a:rPr>
              <a:t>Die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o</a:t>
            </a:r>
            <a:r>
              <a:rPr sz="2800" spc="-19" dirty="0">
                <a:latin typeface="Tahoma"/>
                <a:cs typeface="Tahoma"/>
              </a:rPr>
              <a:t>f</a:t>
            </a:r>
            <a:r>
              <a:rPr sz="2800" spc="0" dirty="0">
                <a:latin typeface="Tahoma"/>
                <a:cs typeface="Tahoma"/>
              </a:rPr>
              <a:t>f </a:t>
            </a:r>
            <a:r>
              <a:rPr sz="2800" spc="-14" dirty="0">
                <a:latin typeface="Tahoma"/>
                <a:cs typeface="Tahoma"/>
              </a:rPr>
              <a:t>f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equ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ntly</a:t>
            </a:r>
            <a:r>
              <a:rPr sz="2800" spc="-1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(ne</a:t>
            </a:r>
            <a:r>
              <a:rPr sz="2800" spc="-19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er</a:t>
            </a:r>
            <a:r>
              <a:rPr sz="2800" spc="-54" dirty="0">
                <a:latin typeface="Tahoma"/>
                <a:cs typeface="Tahoma"/>
              </a:rPr>
              <a:t> 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eplac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d) 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ts val="3379"/>
              </a:lnSpc>
              <a:spcBef>
                <a:spcPts val="652"/>
              </a:spcBef>
            </a:pPr>
            <a:r>
              <a:rPr sz="2800" spc="0" dirty="0">
                <a:latin typeface="Tahoma"/>
                <a:cs typeface="Tahoma"/>
              </a:rPr>
              <a:t>Co</a:t>
            </a:r>
            <a:r>
              <a:rPr sz="2800" spc="4" dirty="0">
                <a:latin typeface="Tahoma"/>
                <a:cs typeface="Tahoma"/>
              </a:rPr>
              <a:t>m</a:t>
            </a:r>
            <a:r>
              <a:rPr sz="2800" spc="0" dirty="0">
                <a:latin typeface="Tahoma"/>
                <a:cs typeface="Tahoma"/>
              </a:rPr>
              <a:t>pensat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s</a:t>
            </a:r>
            <a:r>
              <a:rPr sz="2800" spc="-139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f</a:t>
            </a:r>
            <a:r>
              <a:rPr sz="2800" spc="0" dirty="0">
                <a:latin typeface="Tahoma"/>
                <a:cs typeface="Tahoma"/>
              </a:rPr>
              <a:t>or</a:t>
            </a:r>
            <a:r>
              <a:rPr sz="2800" spc="-8" dirty="0">
                <a:latin typeface="Tahoma"/>
                <a:cs typeface="Tahoma"/>
              </a:rPr>
              <a:t> </a:t>
            </a:r>
            <a:r>
              <a:rPr sz="2800" spc="9" dirty="0">
                <a:latin typeface="Tahoma"/>
                <a:cs typeface="Tahoma"/>
              </a:rPr>
              <a:t>p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obl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ms</a:t>
            </a:r>
            <a:r>
              <a:rPr sz="2800" spc="-98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by</a:t>
            </a:r>
            <a:r>
              <a:rPr sz="2800" spc="-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massi</a:t>
            </a:r>
            <a:r>
              <a:rPr sz="2800" spc="-25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  <a:p>
            <a:pPr marL="12700" marR="51683">
              <a:lnSpc>
                <a:spcPts val="2710"/>
              </a:lnSpc>
              <a:spcBef>
                <a:spcPts val="787"/>
              </a:spcBef>
            </a:pPr>
            <a:r>
              <a:rPr sz="2800" spc="0" dirty="0">
                <a:latin typeface="Tahoma"/>
                <a:cs typeface="Tahoma"/>
              </a:rPr>
              <a:t>pa</a:t>
            </a:r>
            <a:r>
              <a:rPr sz="2800" spc="-5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allel</a:t>
            </a:r>
            <a:r>
              <a:rPr sz="2800" spc="-4" dirty="0">
                <a:latin typeface="Tahoma"/>
                <a:cs typeface="Tahoma"/>
              </a:rPr>
              <a:t>i</a:t>
            </a:r>
            <a:r>
              <a:rPr sz="2800" spc="0" dirty="0">
                <a:latin typeface="Tahoma"/>
                <a:cs typeface="Tahoma"/>
              </a:rPr>
              <a:t>sm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57984" y="1662684"/>
            <a:ext cx="7876032" cy="4677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3760" y="1648396"/>
            <a:ext cx="7904607" cy="4705731"/>
          </a:xfrm>
          <a:custGeom>
            <a:avLst/>
            <a:gdLst/>
            <a:ahLst/>
            <a:cxnLst/>
            <a:rect l="l" t="t" r="r" b="b"/>
            <a:pathLst>
              <a:path w="7904607" h="4705731">
                <a:moveTo>
                  <a:pt x="0" y="4705731"/>
                </a:moveTo>
                <a:lnTo>
                  <a:pt x="7904607" y="4705731"/>
                </a:lnTo>
                <a:lnTo>
                  <a:pt x="7904607" y="0"/>
                </a:lnTo>
                <a:lnTo>
                  <a:pt x="0" y="0"/>
                </a:lnTo>
                <a:lnTo>
                  <a:pt x="0" y="4705731"/>
                </a:lnTo>
                <a:close/>
              </a:path>
            </a:pathLst>
          </a:custGeom>
          <a:ln w="28575">
            <a:solidFill>
              <a:srgbClr val="944F7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460472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Structu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of 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43760" y="1648396"/>
            <a:ext cx="7904607" cy="47057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07536" y="2022348"/>
            <a:ext cx="4376927" cy="3957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179938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793236" y="1952243"/>
            <a:ext cx="4605527" cy="409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5248" y="4204716"/>
            <a:ext cx="2413254" cy="991488"/>
          </a:xfrm>
          <a:custGeom>
            <a:avLst/>
            <a:gdLst/>
            <a:ahLst/>
            <a:cxnLst/>
            <a:rect l="l" t="t" r="r" b="b"/>
            <a:pathLst>
              <a:path w="2413254" h="991488">
                <a:moveTo>
                  <a:pt x="0" y="0"/>
                </a:moveTo>
                <a:lnTo>
                  <a:pt x="2413254" y="991488"/>
                </a:lnTo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8408" y="4326636"/>
            <a:ext cx="377063" cy="584453"/>
          </a:xfrm>
          <a:custGeom>
            <a:avLst/>
            <a:gdLst/>
            <a:ahLst/>
            <a:cxnLst/>
            <a:rect l="l" t="t" r="r" b="b"/>
            <a:pathLst>
              <a:path w="377063" h="584453">
                <a:moveTo>
                  <a:pt x="377063" y="0"/>
                </a:moveTo>
                <a:lnTo>
                  <a:pt x="0" y="584453"/>
                </a:lnTo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179938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3443" y="749579"/>
            <a:ext cx="162635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D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ails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0880" y="4902708"/>
            <a:ext cx="96212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Den</a:t>
            </a:r>
            <a:r>
              <a:rPr sz="2700" spc="4" baseline="3034" dirty="0">
                <a:latin typeface="Calibri"/>
                <a:cs typeface="Calibri"/>
              </a:rPr>
              <a:t>d</a:t>
            </a:r>
            <a:r>
              <a:rPr sz="2700" spc="0" baseline="3034" dirty="0">
                <a:latin typeface="Calibri"/>
                <a:cs typeface="Calibri"/>
              </a:rPr>
              <a:t>r</a:t>
            </a:r>
            <a:r>
              <a:rPr sz="2700" spc="-9" baseline="3034" dirty="0">
                <a:latin typeface="Calibri"/>
                <a:cs typeface="Calibri"/>
              </a:rPr>
              <a:t>i</a:t>
            </a:r>
            <a:r>
              <a:rPr sz="2700" spc="-25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62492" y="5102352"/>
            <a:ext cx="9216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Cell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Bo</a:t>
            </a:r>
            <a:r>
              <a:rPr sz="2700" spc="4" baseline="3034" dirty="0">
                <a:latin typeface="Calibri"/>
                <a:cs typeface="Calibri"/>
              </a:rPr>
              <a:t>d</a:t>
            </a:r>
            <a:r>
              <a:rPr sz="2700" spc="0" baseline="3034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175248" y="4204716"/>
            <a:ext cx="2413254" cy="991488"/>
          </a:xfrm>
          <a:custGeom>
            <a:avLst/>
            <a:gdLst/>
            <a:ahLst/>
            <a:cxnLst/>
            <a:rect l="l" t="t" r="r" b="b"/>
            <a:pathLst>
              <a:path w="2413254" h="991488">
                <a:moveTo>
                  <a:pt x="0" y="0"/>
                </a:moveTo>
                <a:lnTo>
                  <a:pt x="2413254" y="991488"/>
                </a:lnTo>
              </a:path>
            </a:pathLst>
          </a:custGeom>
          <a:ln w="635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6576" y="2519172"/>
            <a:ext cx="4655820" cy="3369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53172" y="2471928"/>
            <a:ext cx="735329" cy="846709"/>
          </a:xfrm>
          <a:custGeom>
            <a:avLst/>
            <a:gdLst/>
            <a:ahLst/>
            <a:cxnLst/>
            <a:rect l="l" t="t" r="r" b="b"/>
            <a:pathLst>
              <a:path w="735329" h="846709">
                <a:moveTo>
                  <a:pt x="0" y="846709"/>
                </a:moveTo>
                <a:lnTo>
                  <a:pt x="735329" y="0"/>
                </a:lnTo>
              </a:path>
            </a:pathLst>
          </a:custGeom>
          <a:ln w="6349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179938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3443" y="749579"/>
            <a:ext cx="162635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D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ails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67878" y="2177796"/>
            <a:ext cx="19660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latin typeface="Calibri"/>
                <a:cs typeface="Calibri"/>
              </a:rPr>
              <a:t>P</a:t>
            </a:r>
            <a:r>
              <a:rPr sz="2700" spc="-29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-29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ynap</a:t>
            </a:r>
            <a:r>
              <a:rPr sz="2700" spc="-9" baseline="3034" dirty="0">
                <a:latin typeface="Calibri"/>
                <a:cs typeface="Calibri"/>
              </a:rPr>
              <a:t>t</a:t>
            </a:r>
            <a:r>
              <a:rPr sz="2700" spc="-4" baseline="3034" dirty="0">
                <a:latin typeface="Calibri"/>
                <a:cs typeface="Calibri"/>
              </a:rPr>
              <a:t>i</a:t>
            </a:r>
            <a:r>
              <a:rPr sz="2700" spc="0" baseline="3034" dirty="0">
                <a:latin typeface="Calibri"/>
                <a:cs typeface="Calibri"/>
              </a:rPr>
              <a:t>c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-25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erminal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62492" y="5102352"/>
            <a:ext cx="5259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A</a:t>
            </a:r>
            <a:r>
              <a:rPr sz="2700" spc="-44" baseline="3034" dirty="0">
                <a:latin typeface="Calibri"/>
                <a:cs typeface="Calibri"/>
              </a:rPr>
              <a:t>x</a:t>
            </a:r>
            <a:r>
              <a:rPr sz="2700" spc="0" baseline="3034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6940" y="749579"/>
            <a:ext cx="460472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Structu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of 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5505" y="2116489"/>
            <a:ext cx="7909888" cy="1408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20"/>
              </a:lnSpc>
              <a:spcBef>
                <a:spcPts val="171"/>
              </a:spcBef>
            </a:pPr>
            <a:r>
              <a:rPr sz="3200" spc="0" dirty="0">
                <a:latin typeface="Tahoma"/>
                <a:cs typeface="Tahoma"/>
              </a:rPr>
              <a:t>A neu</a:t>
            </a:r>
            <a:r>
              <a:rPr sz="3200" spc="-9" dirty="0">
                <a:latin typeface="Tahoma"/>
                <a:cs typeface="Tahoma"/>
              </a:rPr>
              <a:t>r</a:t>
            </a:r>
            <a:r>
              <a:rPr sz="3200" spc="0" dirty="0">
                <a:latin typeface="Tahoma"/>
                <a:cs typeface="Tahoma"/>
              </a:rPr>
              <a:t>on</a:t>
            </a:r>
            <a:r>
              <a:rPr sz="3200" spc="-14" dirty="0">
                <a:latin typeface="Tahoma"/>
                <a:cs typeface="Tahoma"/>
              </a:rPr>
              <a:t> </a:t>
            </a:r>
            <a:r>
              <a:rPr sz="3200" spc="0" dirty="0">
                <a:latin typeface="Tahoma"/>
                <a:cs typeface="Tahoma"/>
              </a:rPr>
              <a:t>has a</a:t>
            </a:r>
            <a:r>
              <a:rPr sz="3200" spc="-14" dirty="0">
                <a:latin typeface="Tahoma"/>
                <a:cs typeface="Tahoma"/>
              </a:rPr>
              <a:t> </a:t>
            </a:r>
            <a:r>
              <a:rPr sz="3200" spc="0" dirty="0">
                <a:latin typeface="Tahoma"/>
                <a:cs typeface="Tahoma"/>
              </a:rPr>
              <a:t>ce</a:t>
            </a:r>
            <a:r>
              <a:rPr sz="3200" spc="9" dirty="0">
                <a:latin typeface="Tahoma"/>
                <a:cs typeface="Tahoma"/>
              </a:rPr>
              <a:t>l</a:t>
            </a:r>
            <a:r>
              <a:rPr sz="3200" spc="0" dirty="0">
                <a:latin typeface="Tahoma"/>
                <a:cs typeface="Tahoma"/>
              </a:rPr>
              <a:t>l bod</a:t>
            </a:r>
            <a:r>
              <a:rPr sz="3200" spc="-269" dirty="0">
                <a:latin typeface="Tahoma"/>
                <a:cs typeface="Tahoma"/>
              </a:rPr>
              <a:t>y</a:t>
            </a:r>
            <a:r>
              <a:rPr sz="3200" spc="0" dirty="0">
                <a:latin typeface="Tahoma"/>
                <a:cs typeface="Tahoma"/>
              </a:rPr>
              <a:t>, a b</a:t>
            </a:r>
            <a:r>
              <a:rPr sz="3200" spc="-69" dirty="0">
                <a:latin typeface="Tahoma"/>
                <a:cs typeface="Tahoma"/>
              </a:rPr>
              <a:t>r</a:t>
            </a:r>
            <a:r>
              <a:rPr sz="3200" spc="0" dirty="0">
                <a:latin typeface="Tahoma"/>
                <a:cs typeface="Tahoma"/>
              </a:rPr>
              <a:t>anch</a:t>
            </a:r>
            <a:r>
              <a:rPr sz="3200" spc="-4" dirty="0">
                <a:latin typeface="Tahoma"/>
                <a:cs typeface="Tahoma"/>
              </a:rPr>
              <a:t>i</a:t>
            </a:r>
            <a:r>
              <a:rPr sz="3200" spc="0" dirty="0">
                <a:latin typeface="Tahoma"/>
                <a:cs typeface="Tahoma"/>
              </a:rPr>
              <a:t>ng </a:t>
            </a:r>
            <a:r>
              <a:rPr sz="3200" b="1" spc="4" dirty="0">
                <a:solidFill>
                  <a:srgbClr val="0462C1"/>
                </a:solidFill>
                <a:latin typeface="Tahoma"/>
                <a:cs typeface="Tahoma"/>
              </a:rPr>
              <a:t>i</a:t>
            </a:r>
            <a:r>
              <a:rPr sz="3200" spc="0" dirty="0">
                <a:latin typeface="Tahoma"/>
                <a:cs typeface="Tahoma"/>
              </a:rPr>
              <a:t>nput</a:t>
            </a:r>
            <a:endParaRPr sz="3200">
              <a:latin typeface="Tahoma"/>
              <a:cs typeface="Tahoma"/>
            </a:endParaRPr>
          </a:p>
          <a:p>
            <a:pPr marL="12700" marR="61081">
              <a:lnSpc>
                <a:spcPts val="3845"/>
              </a:lnSpc>
              <a:spcBef>
                <a:spcPts val="21"/>
              </a:spcBef>
            </a:pPr>
            <a:r>
              <a:rPr sz="4800" spc="0" baseline="-1725" dirty="0">
                <a:latin typeface="Tahoma"/>
                <a:cs typeface="Tahoma"/>
              </a:rPr>
              <a:t>structu</a:t>
            </a:r>
            <a:r>
              <a:rPr sz="4800" spc="-29" baseline="-1725" dirty="0">
                <a:latin typeface="Tahoma"/>
                <a:cs typeface="Tahoma"/>
              </a:rPr>
              <a:t>r</a:t>
            </a:r>
            <a:r>
              <a:rPr sz="4800" spc="0" baseline="-1725" dirty="0">
                <a:latin typeface="Tahoma"/>
                <a:cs typeface="Tahoma"/>
              </a:rPr>
              <a:t>e (the </a:t>
            </a:r>
            <a:r>
              <a:rPr sz="4800" spc="4" baseline="-1725" dirty="0">
                <a:latin typeface="Tahoma"/>
                <a:cs typeface="Tahoma"/>
              </a:rPr>
              <a:t>d</a:t>
            </a:r>
            <a:r>
              <a:rPr sz="4800" spc="0" baseline="-1725" dirty="0">
                <a:latin typeface="Tahoma"/>
                <a:cs typeface="Tahoma"/>
              </a:rPr>
              <a:t>en</a:t>
            </a:r>
            <a:r>
              <a:rPr sz="4800" spc="4" baseline="-1725" dirty="0">
                <a:latin typeface="Tahoma"/>
                <a:cs typeface="Tahoma"/>
              </a:rPr>
              <a:t>d</a:t>
            </a:r>
            <a:r>
              <a:rPr sz="4800" spc="9" baseline="-1725" dirty="0">
                <a:latin typeface="Tahoma"/>
                <a:cs typeface="Tahoma"/>
              </a:rPr>
              <a:t>r</a:t>
            </a:r>
            <a:r>
              <a:rPr sz="4800" b="1" spc="0" baseline="-1725" dirty="0">
                <a:solidFill>
                  <a:srgbClr val="0462C1"/>
                </a:solidFill>
                <a:latin typeface="Tahoma"/>
                <a:cs typeface="Tahoma"/>
              </a:rPr>
              <a:t>I</a:t>
            </a:r>
            <a:r>
              <a:rPr sz="4800" spc="0" baseline="-1725" dirty="0">
                <a:latin typeface="Tahoma"/>
                <a:cs typeface="Tahoma"/>
              </a:rPr>
              <a:t>te) and a</a:t>
            </a:r>
            <a:r>
              <a:rPr sz="4800" spc="-19" baseline="-1725" dirty="0">
                <a:latin typeface="Tahoma"/>
                <a:cs typeface="Tahoma"/>
              </a:rPr>
              <a:t> </a:t>
            </a:r>
            <a:r>
              <a:rPr sz="4800" spc="0" baseline="-1725" dirty="0">
                <a:latin typeface="Tahoma"/>
                <a:cs typeface="Tahoma"/>
              </a:rPr>
              <a:t>b</a:t>
            </a:r>
            <a:r>
              <a:rPr sz="4800" spc="-59" baseline="-1725" dirty="0">
                <a:latin typeface="Tahoma"/>
                <a:cs typeface="Tahoma"/>
              </a:rPr>
              <a:t>r</a:t>
            </a:r>
            <a:r>
              <a:rPr sz="4800" spc="0" baseline="-1725" dirty="0">
                <a:latin typeface="Tahoma"/>
                <a:cs typeface="Tahoma"/>
              </a:rPr>
              <a:t>anching</a:t>
            </a:r>
            <a:endParaRPr sz="3200">
              <a:latin typeface="Tahoma"/>
              <a:cs typeface="Tahoma"/>
            </a:endParaRPr>
          </a:p>
          <a:p>
            <a:pPr marL="12700" marR="61081">
              <a:lnSpc>
                <a:spcPts val="3825"/>
              </a:lnSpc>
            </a:pPr>
            <a:r>
              <a:rPr sz="4800" b="1" spc="4" baseline="-1725" dirty="0">
                <a:solidFill>
                  <a:srgbClr val="00FF00"/>
                </a:solidFill>
                <a:latin typeface="Tahoma"/>
                <a:cs typeface="Tahoma"/>
              </a:rPr>
              <a:t>o</a:t>
            </a:r>
            <a:r>
              <a:rPr sz="4800" spc="0" baseline="-1725" dirty="0">
                <a:latin typeface="Tahoma"/>
                <a:cs typeface="Tahoma"/>
              </a:rPr>
              <a:t>utput structu</a:t>
            </a:r>
            <a:r>
              <a:rPr sz="4800" spc="-19" baseline="-1725" dirty="0">
                <a:latin typeface="Tahoma"/>
                <a:cs typeface="Tahoma"/>
              </a:rPr>
              <a:t>r</a:t>
            </a:r>
            <a:r>
              <a:rPr sz="4800" spc="0" baseline="-1725" dirty="0">
                <a:latin typeface="Tahoma"/>
                <a:cs typeface="Tahoma"/>
              </a:rPr>
              <a:t>e (the a</a:t>
            </a:r>
            <a:r>
              <a:rPr sz="4800" spc="4" baseline="-1725" dirty="0">
                <a:latin typeface="Tahoma"/>
                <a:cs typeface="Tahoma"/>
              </a:rPr>
              <a:t>x</a:t>
            </a:r>
            <a:r>
              <a:rPr sz="4800" b="1" spc="4" baseline="-1725" dirty="0">
                <a:solidFill>
                  <a:srgbClr val="00FF00"/>
                </a:solidFill>
                <a:latin typeface="Tahoma"/>
                <a:cs typeface="Tahoma"/>
              </a:rPr>
              <a:t>O</a:t>
            </a:r>
            <a:r>
              <a:rPr sz="4800" spc="0" baseline="-1725" dirty="0">
                <a:latin typeface="Tahoma"/>
                <a:cs typeface="Tahoma"/>
              </a:rPr>
              <a:t>n)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30754" y="3982777"/>
            <a:ext cx="7073797" cy="1746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683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r>
              <a:rPr sz="2800" spc="10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-39" dirty="0">
                <a:latin typeface="Tahoma"/>
                <a:cs typeface="Tahoma"/>
              </a:rPr>
              <a:t>x</a:t>
            </a:r>
            <a:r>
              <a:rPr sz="2800" spc="0" dirty="0">
                <a:latin typeface="Tahoma"/>
                <a:cs typeface="Tahoma"/>
              </a:rPr>
              <a:t>ons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c</a:t>
            </a:r>
            <a:r>
              <a:rPr sz="2800" spc="4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nnect to dendrites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via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synapses.</a:t>
            </a:r>
            <a:endParaRPr sz="2800">
              <a:latin typeface="Tahoma"/>
              <a:cs typeface="Tahoma"/>
            </a:endParaRPr>
          </a:p>
          <a:p>
            <a:pPr marL="299212" indent="-286512">
              <a:lnSpc>
                <a:spcPts val="3360"/>
              </a:lnSpc>
              <a:spcBef>
                <a:spcPts val="785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r>
              <a:rPr sz="2800" spc="10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Ele</a:t>
            </a:r>
            <a:r>
              <a:rPr sz="2800" spc="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t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4" dirty="0">
                <a:latin typeface="Tahoma"/>
                <a:cs typeface="Tahoma"/>
              </a:rPr>
              <a:t>-</a:t>
            </a:r>
            <a:r>
              <a:rPr sz="2800" spc="0" dirty="0">
                <a:latin typeface="Tahoma"/>
                <a:cs typeface="Tahoma"/>
              </a:rPr>
              <a:t>ch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mical</a:t>
            </a:r>
            <a:r>
              <a:rPr sz="2800" spc="-19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signa</a:t>
            </a:r>
            <a:r>
              <a:rPr sz="2800" spc="-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s</a:t>
            </a:r>
            <a:r>
              <a:rPr sz="2800" spc="-58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-1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-2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p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opagat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d </a:t>
            </a:r>
            <a:r>
              <a:rPr sz="2800" spc="-14" dirty="0">
                <a:latin typeface="Tahoma"/>
                <a:cs typeface="Tahoma"/>
              </a:rPr>
              <a:t>f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om</a:t>
            </a:r>
            <a:r>
              <a:rPr sz="2800" spc="-57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-3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den</a:t>
            </a:r>
            <a:r>
              <a:rPr sz="2800" spc="4" dirty="0">
                <a:latin typeface="Tahoma"/>
                <a:cs typeface="Tahoma"/>
              </a:rPr>
              <a:t>d</a:t>
            </a:r>
            <a:r>
              <a:rPr sz="2800" spc="0" dirty="0">
                <a:latin typeface="Tahoma"/>
                <a:cs typeface="Tahoma"/>
              </a:rPr>
              <a:t>ritic</a:t>
            </a:r>
            <a:r>
              <a:rPr sz="2800" spc="-9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input,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ough</a:t>
            </a:r>
            <a:r>
              <a:rPr sz="2800" spc="-7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-39" dirty="0">
                <a:latin typeface="Tahoma"/>
                <a:cs typeface="Tahoma"/>
              </a:rPr>
              <a:t> 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9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l bod</a:t>
            </a:r>
            <a:r>
              <a:rPr sz="2800" spc="-234" dirty="0">
                <a:latin typeface="Tahoma"/>
                <a:cs typeface="Tahoma"/>
              </a:rPr>
              <a:t>y</a:t>
            </a:r>
            <a:r>
              <a:rPr sz="2800" spc="0" dirty="0">
                <a:latin typeface="Tahoma"/>
                <a:cs typeface="Tahoma"/>
              </a:rPr>
              <a:t>,</a:t>
            </a:r>
            <a:r>
              <a:rPr sz="2800" spc="-13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and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down the a</a:t>
            </a:r>
            <a:r>
              <a:rPr sz="2800" spc="-39" dirty="0">
                <a:latin typeface="Tahoma"/>
                <a:cs typeface="Tahoma"/>
              </a:rPr>
              <a:t>x</a:t>
            </a:r>
            <a:r>
              <a:rPr sz="2800" spc="0" dirty="0">
                <a:latin typeface="Tahoma"/>
                <a:cs typeface="Tahoma"/>
              </a:rPr>
              <a:t>on</a:t>
            </a:r>
            <a:r>
              <a:rPr sz="2800" spc="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to 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ther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neu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ons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40" y="749579"/>
            <a:ext cx="460472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Structu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of 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5505" y="2042700"/>
            <a:ext cx="271579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sz="3200" spc="0" dirty="0">
                <a:latin typeface="Tahoma"/>
                <a:cs typeface="Tahoma"/>
              </a:rPr>
              <a:t>•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8405" y="2042700"/>
            <a:ext cx="7525235" cy="30194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3580">
              <a:lnSpc>
                <a:spcPts val="3415"/>
              </a:lnSpc>
              <a:spcBef>
                <a:spcPts val="170"/>
              </a:spcBef>
            </a:pPr>
            <a:r>
              <a:rPr sz="3200" spc="0" dirty="0">
                <a:latin typeface="Tahoma"/>
                <a:cs typeface="Tahoma"/>
              </a:rPr>
              <a:t>A n</a:t>
            </a:r>
            <a:r>
              <a:rPr sz="3200" spc="4" dirty="0">
                <a:latin typeface="Tahoma"/>
                <a:cs typeface="Tahoma"/>
              </a:rPr>
              <a:t>e</a:t>
            </a:r>
            <a:r>
              <a:rPr sz="3200" spc="0" dirty="0">
                <a:latin typeface="Tahoma"/>
                <a:cs typeface="Tahoma"/>
              </a:rPr>
              <a:t>u</a:t>
            </a:r>
            <a:r>
              <a:rPr sz="3200" spc="-14" dirty="0">
                <a:latin typeface="Tahoma"/>
                <a:cs typeface="Tahoma"/>
              </a:rPr>
              <a:t>r</a:t>
            </a:r>
            <a:r>
              <a:rPr sz="3200" spc="0" dirty="0">
                <a:latin typeface="Tahoma"/>
                <a:cs typeface="Tahoma"/>
              </a:rPr>
              <a:t>on</a:t>
            </a:r>
            <a:r>
              <a:rPr sz="3200" spc="-14" dirty="0">
                <a:latin typeface="Tahoma"/>
                <a:cs typeface="Tahoma"/>
              </a:rPr>
              <a:t> </a:t>
            </a:r>
            <a:r>
              <a:rPr sz="3200" spc="0" dirty="0">
                <a:latin typeface="Tahoma"/>
                <a:cs typeface="Tahoma"/>
              </a:rPr>
              <a:t>only fi</a:t>
            </a:r>
            <a:r>
              <a:rPr sz="3200" spc="-9" dirty="0">
                <a:latin typeface="Tahoma"/>
                <a:cs typeface="Tahoma"/>
              </a:rPr>
              <a:t>r</a:t>
            </a:r>
            <a:r>
              <a:rPr sz="3200" spc="0" dirty="0">
                <a:latin typeface="Tahoma"/>
                <a:cs typeface="Tahoma"/>
              </a:rPr>
              <a:t>es if</a:t>
            </a:r>
            <a:r>
              <a:rPr sz="3200" spc="9" dirty="0">
                <a:latin typeface="Tahoma"/>
                <a:cs typeface="Tahoma"/>
              </a:rPr>
              <a:t> </a:t>
            </a:r>
            <a:r>
              <a:rPr sz="3200" spc="14" dirty="0">
                <a:latin typeface="Tahoma"/>
                <a:cs typeface="Tahoma"/>
              </a:rPr>
              <a:t>i</a:t>
            </a:r>
            <a:r>
              <a:rPr sz="3200" spc="0" dirty="0">
                <a:latin typeface="Tahoma"/>
                <a:cs typeface="Tahoma"/>
              </a:rPr>
              <a:t>ts input</a:t>
            </a:r>
            <a:r>
              <a:rPr sz="3200" spc="24" dirty="0">
                <a:latin typeface="Tahoma"/>
                <a:cs typeface="Tahoma"/>
              </a:rPr>
              <a:t> </a:t>
            </a:r>
            <a:r>
              <a:rPr sz="3200" spc="0" dirty="0">
                <a:latin typeface="Tahoma"/>
                <a:cs typeface="Tahoma"/>
              </a:rPr>
              <a:t>signal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ts val="3840"/>
              </a:lnSpc>
              <a:spcBef>
                <a:spcPts val="21"/>
              </a:spcBef>
            </a:pPr>
            <a:r>
              <a:rPr sz="4800" spc="0" baseline="-1725" dirty="0">
                <a:latin typeface="Tahoma"/>
                <a:cs typeface="Tahoma"/>
              </a:rPr>
              <a:t>e</a:t>
            </a:r>
            <a:r>
              <a:rPr sz="4800" spc="-25" baseline="-1725" dirty="0">
                <a:latin typeface="Tahoma"/>
                <a:cs typeface="Tahoma"/>
              </a:rPr>
              <a:t>x</a:t>
            </a:r>
            <a:r>
              <a:rPr sz="4800" spc="0" baseline="-1725" dirty="0">
                <a:latin typeface="Tahoma"/>
                <a:cs typeface="Tahoma"/>
              </a:rPr>
              <a:t>cee</a:t>
            </a:r>
            <a:r>
              <a:rPr sz="4800" spc="4" baseline="-1725" dirty="0">
                <a:latin typeface="Tahoma"/>
                <a:cs typeface="Tahoma"/>
              </a:rPr>
              <a:t>d</a:t>
            </a:r>
            <a:r>
              <a:rPr sz="4800" spc="0" baseline="-1725" dirty="0">
                <a:latin typeface="Tahoma"/>
                <a:cs typeface="Tahoma"/>
              </a:rPr>
              <a:t>s</a:t>
            </a:r>
            <a:r>
              <a:rPr sz="4800" spc="-19" baseline="-1725" dirty="0">
                <a:latin typeface="Tahoma"/>
                <a:cs typeface="Tahoma"/>
              </a:rPr>
              <a:t> </a:t>
            </a:r>
            <a:r>
              <a:rPr sz="4800" spc="0" baseline="-1725" dirty="0">
                <a:latin typeface="Tahoma"/>
                <a:cs typeface="Tahoma"/>
              </a:rPr>
              <a:t>a certain</a:t>
            </a:r>
            <a:r>
              <a:rPr sz="4800" spc="-14" baseline="-1725" dirty="0">
                <a:latin typeface="Tahoma"/>
                <a:cs typeface="Tahoma"/>
              </a:rPr>
              <a:t> </a:t>
            </a:r>
            <a:r>
              <a:rPr sz="4800" spc="0" baseline="-1725" dirty="0">
                <a:latin typeface="Tahoma"/>
                <a:cs typeface="Tahoma"/>
              </a:rPr>
              <a:t>am</a:t>
            </a:r>
            <a:r>
              <a:rPr sz="4800" spc="-9" baseline="-1725" dirty="0">
                <a:latin typeface="Tahoma"/>
                <a:cs typeface="Tahoma"/>
              </a:rPr>
              <a:t>o</a:t>
            </a:r>
            <a:r>
              <a:rPr sz="4800" spc="0" baseline="-1725" dirty="0">
                <a:latin typeface="Tahoma"/>
                <a:cs typeface="Tahoma"/>
              </a:rPr>
              <a:t>unt (the</a:t>
            </a:r>
            <a:r>
              <a:rPr sz="4800" spc="14" baseline="-1725" dirty="0">
                <a:latin typeface="Tahoma"/>
                <a:cs typeface="Tahoma"/>
              </a:rPr>
              <a:t> </a:t>
            </a:r>
            <a:r>
              <a:rPr sz="4800" spc="0" baseline="-1725" dirty="0">
                <a:solidFill>
                  <a:srgbClr val="0462C1"/>
                </a:solidFill>
                <a:latin typeface="Tahoma"/>
                <a:cs typeface="Tahoma"/>
              </a:rPr>
              <a:t>th</a:t>
            </a:r>
            <a:r>
              <a:rPr sz="4800" spc="-19" baseline="-1725" dirty="0">
                <a:solidFill>
                  <a:srgbClr val="0462C1"/>
                </a:solidFill>
                <a:latin typeface="Tahoma"/>
                <a:cs typeface="Tahoma"/>
              </a:rPr>
              <a:t>r</a:t>
            </a:r>
            <a:r>
              <a:rPr sz="4800" spc="0" baseline="-1725" dirty="0">
                <a:solidFill>
                  <a:srgbClr val="0462C1"/>
                </a:solidFill>
                <a:latin typeface="Tahoma"/>
                <a:cs typeface="Tahoma"/>
              </a:rPr>
              <a:t>eshol</a:t>
            </a:r>
            <a:r>
              <a:rPr sz="4800" spc="4" baseline="-1725" dirty="0">
                <a:solidFill>
                  <a:srgbClr val="0462C1"/>
                </a:solidFill>
                <a:latin typeface="Tahoma"/>
                <a:cs typeface="Tahoma"/>
              </a:rPr>
              <a:t>d</a:t>
            </a:r>
            <a:r>
              <a:rPr sz="4800" spc="0" baseline="-1725" dirty="0">
                <a:latin typeface="Tahoma"/>
                <a:cs typeface="Tahoma"/>
              </a:rPr>
              <a:t>)</a:t>
            </a:r>
            <a:endParaRPr sz="3200">
              <a:latin typeface="Tahoma"/>
              <a:cs typeface="Tahoma"/>
            </a:endParaRPr>
          </a:p>
          <a:p>
            <a:pPr marL="12700" marR="73580">
              <a:lnSpc>
                <a:spcPts val="3840"/>
              </a:lnSpc>
            </a:pPr>
            <a:r>
              <a:rPr sz="4800" spc="0" baseline="-1725" dirty="0">
                <a:latin typeface="Tahoma"/>
                <a:cs typeface="Tahoma"/>
              </a:rPr>
              <a:t>in a short</a:t>
            </a:r>
            <a:r>
              <a:rPr sz="4800" spc="-14" baseline="-1725" dirty="0">
                <a:latin typeface="Tahoma"/>
                <a:cs typeface="Tahoma"/>
              </a:rPr>
              <a:t> </a:t>
            </a:r>
            <a:r>
              <a:rPr sz="4800" spc="0" baseline="-1725" dirty="0">
                <a:latin typeface="Tahoma"/>
                <a:cs typeface="Tahoma"/>
              </a:rPr>
              <a:t>time p</a:t>
            </a:r>
            <a:r>
              <a:rPr sz="4800" spc="9" baseline="-1725" dirty="0">
                <a:latin typeface="Tahoma"/>
                <a:cs typeface="Tahoma"/>
              </a:rPr>
              <a:t>e</a:t>
            </a:r>
            <a:r>
              <a:rPr sz="4800" spc="0" baseline="-1725" dirty="0">
                <a:latin typeface="Tahoma"/>
                <a:cs typeface="Tahoma"/>
              </a:rPr>
              <a:t>riod.</a:t>
            </a:r>
            <a:endParaRPr sz="3200">
              <a:latin typeface="Tahoma"/>
              <a:cs typeface="Tahoma"/>
            </a:endParaRPr>
          </a:p>
          <a:p>
            <a:pPr marL="12700" marR="73580">
              <a:lnSpc>
                <a:spcPct val="100585"/>
              </a:lnSpc>
              <a:spcBef>
                <a:spcPts val="553"/>
              </a:spcBef>
            </a:pPr>
            <a:r>
              <a:rPr sz="3200" spc="-44" dirty="0">
                <a:latin typeface="Tahoma"/>
                <a:cs typeface="Tahoma"/>
              </a:rPr>
              <a:t>S</a:t>
            </a:r>
            <a:r>
              <a:rPr sz="3200" spc="0" dirty="0">
                <a:latin typeface="Tahoma"/>
                <a:cs typeface="Tahoma"/>
              </a:rPr>
              <a:t>ynapses</a:t>
            </a:r>
            <a:r>
              <a:rPr sz="3200" spc="-14" dirty="0">
                <a:latin typeface="Tahoma"/>
                <a:cs typeface="Tahoma"/>
              </a:rPr>
              <a:t> </a:t>
            </a:r>
            <a:r>
              <a:rPr sz="3200" spc="-59" dirty="0">
                <a:latin typeface="Tahoma"/>
                <a:cs typeface="Tahoma"/>
              </a:rPr>
              <a:t>v</a:t>
            </a:r>
            <a:r>
              <a:rPr sz="3200" spc="0" dirty="0">
                <a:latin typeface="Tahoma"/>
                <a:cs typeface="Tahoma"/>
              </a:rPr>
              <a:t>ary in st</a:t>
            </a:r>
            <a:r>
              <a:rPr sz="3200" spc="-25" dirty="0">
                <a:latin typeface="Tahoma"/>
                <a:cs typeface="Tahoma"/>
              </a:rPr>
              <a:t>r</a:t>
            </a:r>
            <a:r>
              <a:rPr sz="3200" spc="0" dirty="0">
                <a:latin typeface="Tahoma"/>
                <a:cs typeface="Tahoma"/>
              </a:rPr>
              <a:t>ength</a:t>
            </a:r>
            <a:endParaRPr sz="3200">
              <a:latin typeface="Tahoma"/>
              <a:cs typeface="Tahoma"/>
            </a:endParaRPr>
          </a:p>
          <a:p>
            <a:pPr marL="127000" marR="73580">
              <a:lnSpc>
                <a:spcPct val="100585"/>
              </a:lnSpc>
              <a:spcBef>
                <a:spcPts val="656"/>
              </a:spcBef>
            </a:pPr>
            <a:r>
              <a:rPr sz="2800" spc="0" dirty="0">
                <a:latin typeface="Tahoma"/>
                <a:cs typeface="Tahoma"/>
              </a:rPr>
              <a:t>–</a:t>
            </a:r>
            <a:r>
              <a:rPr sz="2800" spc="-14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G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od</a:t>
            </a:r>
            <a:r>
              <a:rPr sz="2800" spc="-33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c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nne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tions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lowing</a:t>
            </a:r>
            <a:r>
              <a:rPr sz="2800" spc="-6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 la</a:t>
            </a:r>
            <a:r>
              <a:rPr sz="2800" spc="-1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ge signal</a:t>
            </a:r>
            <a:endParaRPr sz="2800">
              <a:latin typeface="Tahoma"/>
              <a:cs typeface="Tahoma"/>
            </a:endParaRPr>
          </a:p>
          <a:p>
            <a:pPr marL="127000" marR="73580">
              <a:lnSpc>
                <a:spcPct val="100585"/>
              </a:lnSpc>
              <a:spcBef>
                <a:spcPts val="652"/>
              </a:spcBef>
            </a:pPr>
            <a:r>
              <a:rPr sz="2800" spc="0" dirty="0">
                <a:latin typeface="Tahoma"/>
                <a:cs typeface="Tahoma"/>
              </a:rPr>
              <a:t>–</a:t>
            </a:r>
            <a:r>
              <a:rPr sz="2800" spc="-14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Slight</a:t>
            </a:r>
            <a:r>
              <a:rPr sz="2800" spc="-53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c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nne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tions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low</a:t>
            </a:r>
            <a:r>
              <a:rPr sz="2800" spc="-42" dirty="0">
                <a:latin typeface="Tahoma"/>
                <a:cs typeface="Tahoma"/>
              </a:rPr>
              <a:t> </a:t>
            </a:r>
            <a:r>
              <a:rPr sz="2800" spc="4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nly</a:t>
            </a:r>
            <a:r>
              <a:rPr sz="2800" spc="-3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weak</a:t>
            </a:r>
            <a:r>
              <a:rPr sz="2800" spc="-3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signa</a:t>
            </a:r>
            <a:r>
              <a:rPr sz="2800" spc="-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35505" y="3603278"/>
            <a:ext cx="2717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sz="3200" spc="0" dirty="0">
                <a:latin typeface="Tahoma"/>
                <a:cs typeface="Tahoma"/>
              </a:rPr>
              <a:t>•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848356" y="1690115"/>
            <a:ext cx="6495288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1964152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Artificial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9088" y="749579"/>
            <a:ext cx="160317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9727" y="749579"/>
            <a:ext cx="225026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6600" spc="-2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w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k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49754" y="6565036"/>
            <a:ext cx="732590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Im</a:t>
            </a:r>
            <a:r>
              <a:rPr sz="2700" spc="4" baseline="3034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700" spc="-4" baseline="3034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e: </a:t>
            </a:r>
            <a:r>
              <a:rPr sz="2700" spc="-9" baseline="3034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2700" spc="-25" baseline="3034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2700" spc="-14" baseline="3034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s://</a:t>
            </a:r>
            <a:r>
              <a:rPr sz="2700" spc="4" baseline="3034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2700" spc="-4" baseline="3034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2700" spc="-29" baseline="3034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o.m</a:t>
            </a:r>
            <a:r>
              <a:rPr sz="2700" spc="4" baseline="3034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dium.</a:t>
            </a:r>
            <a:r>
              <a:rPr sz="2700" spc="-14" baseline="3034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om/m</a:t>
            </a:r>
            <a:r>
              <a:rPr sz="2700" spc="-4" baseline="3034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x/1400/1*j</a:t>
            </a:r>
            <a:r>
              <a:rPr sz="2700" spc="4" baseline="3034" dirty="0">
                <a:solidFill>
                  <a:srgbClr val="7E7E7E"/>
                </a:solidFill>
                <a:latin typeface="Calibri"/>
                <a:cs typeface="Calibri"/>
              </a:rPr>
              <a:t>J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s3Z</a:t>
            </a:r>
            <a:r>
              <a:rPr sz="2700" spc="-75" baseline="3034" dirty="0">
                <a:solidFill>
                  <a:srgbClr val="7E7E7E"/>
                </a:solidFill>
                <a:latin typeface="Calibri"/>
                <a:cs typeface="Calibri"/>
              </a:rPr>
              <a:t>V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z8x</a:t>
            </a:r>
            <a:r>
              <a:rPr sz="2700" spc="-4" baseline="3034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EjvT</a:t>
            </a:r>
            <a:r>
              <a:rPr sz="2700" spc="-9" baseline="3034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tFY4g</a:t>
            </a:r>
            <a:r>
              <a:rPr sz="2700" spc="-25" baseline="3034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2700" spc="14" baseline="3034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r>
              <a:rPr sz="2700" spc="-9" baseline="3034" dirty="0">
                <a:solidFill>
                  <a:srgbClr val="7E7E7E"/>
                </a:solidFill>
                <a:latin typeface="Calibri"/>
                <a:cs typeface="Calibri"/>
              </a:rPr>
              <a:t>j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2700" spc="4" baseline="3034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700" spc="0" baseline="3034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916940" y="749579"/>
            <a:ext cx="5853050" cy="1513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Artificial Neu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 N</a:t>
            </a:r>
            <a:r>
              <a:rPr sz="6600" spc="-2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w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k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7747"/>
              </a:lnSpc>
              <a:spcBef>
                <a:spcPts val="3073"/>
              </a:spcBef>
            </a:pPr>
            <a:r>
              <a:rPr sz="2800" spc="4" dirty="0">
                <a:latin typeface="MS UI Gothic"/>
                <a:cs typeface="MS UI Gothic"/>
              </a:rPr>
              <a:t>❑</a:t>
            </a:r>
            <a:r>
              <a:rPr sz="2800" spc="0" dirty="0">
                <a:latin typeface="Calibri"/>
                <a:cs typeface="Calibri"/>
              </a:rPr>
              <a:t>H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s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4394" y="2308658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994" y="2330094"/>
            <a:ext cx="5412899" cy="765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" baseline="2925" dirty="0">
                <a:latin typeface="Calibri"/>
                <a:cs typeface="Calibri"/>
              </a:rPr>
              <a:t>194</a:t>
            </a:r>
            <a:r>
              <a:rPr sz="4200" spc="0" baseline="2925" dirty="0">
                <a:latin typeface="Calibri"/>
                <a:cs typeface="Calibri"/>
              </a:rPr>
              <a:t>3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McCul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4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&amp;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ts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ene</a:t>
            </a:r>
            <a:r>
              <a:rPr sz="4200" spc="-6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fi</a:t>
            </a:r>
            <a:r>
              <a:rPr sz="4200" spc="-54" baseline="2925" dirty="0">
                <a:latin typeface="Calibri"/>
                <a:cs typeface="Calibri"/>
              </a:rPr>
              <a:t>r</a:t>
            </a:r>
            <a:r>
              <a:rPr sz="4200" spc="-3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neu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4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1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7632" y="2330094"/>
            <a:ext cx="4051019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ogn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sed as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</a:t>
            </a:r>
            <a:r>
              <a:rPr sz="4200" spc="-9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ig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4394" y="3587675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994" y="3609111"/>
            <a:ext cx="3431353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" baseline="2925" dirty="0">
                <a:latin typeface="Calibri"/>
                <a:cs typeface="Calibri"/>
              </a:rPr>
              <a:t>194</a:t>
            </a:r>
            <a:r>
              <a:rPr sz="4200" spc="0" baseline="2925" dirty="0">
                <a:latin typeface="Calibri"/>
                <a:cs typeface="Calibri"/>
              </a:rPr>
              <a:t>9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Fi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-39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4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arn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4484288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994" y="4505706"/>
            <a:ext cx="518012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1969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Mi</a:t>
            </a:r>
            <a:r>
              <a:rPr sz="4200" spc="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sky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&amp;</a:t>
            </a:r>
            <a:r>
              <a:rPr sz="4200" spc="5" baseline="2925" dirty="0">
                <a:latin typeface="Calibri"/>
                <a:cs typeface="Calibri"/>
              </a:rPr>
              <a:t> </a:t>
            </a:r>
            <a:r>
              <a:rPr sz="4200" spc="-64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apert</a:t>
            </a:r>
            <a:r>
              <a:rPr sz="4200" spc="-6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-</a:t>
            </a:r>
            <a:r>
              <a:rPr sz="4200" spc="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ce</a:t>
            </a:r>
            <a:r>
              <a:rPr sz="4200" spc="-9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7641" y="4505706"/>
            <a:ext cx="372310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m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r>
              <a:rPr sz="4200" spc="-6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-</a:t>
            </a:r>
            <a:r>
              <a:rPr sz="4200" spc="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th</a:t>
            </a:r>
            <a:r>
              <a:rPr sz="4200" spc="-3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5379206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02994" y="5400624"/>
            <a:ext cx="774349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1980</a:t>
            </a:r>
            <a:r>
              <a:rPr sz="4200" spc="-175" baseline="2925" dirty="0">
                <a:latin typeface="Calibri"/>
                <a:cs typeface="Calibri"/>
              </a:rPr>
              <a:t>’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3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-</a:t>
            </a:r>
            <a:r>
              <a:rPr sz="4200" spc="1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eme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ence</a:t>
            </a:r>
            <a:r>
              <a:rPr sz="4200" spc="-1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ANN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-</a:t>
            </a:r>
            <a:r>
              <a:rPr sz="4200" spc="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mult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50" baseline="2925" dirty="0">
                <a:latin typeface="Calibri"/>
                <a:cs typeface="Calibri"/>
              </a:rPr>
              <a:t>a</a:t>
            </a:r>
            <a:r>
              <a:rPr sz="4200" spc="-3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2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1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25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16940" y="749579"/>
            <a:ext cx="479398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H</a:t>
            </a:r>
            <a:r>
              <a:rPr sz="6600" spc="-29" baseline="3103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w</a:t>
            </a:r>
            <a:r>
              <a:rPr sz="6600" spc="1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 </a:t>
            </a:r>
            <a:r>
              <a:rPr sz="6600" spc="-25" baseline="3103" dirty="0">
                <a:solidFill>
                  <a:srgbClr val="4471C4"/>
                </a:solidFill>
                <a:latin typeface="Calibri Light"/>
                <a:cs typeface="Calibri Light"/>
              </a:rPr>
              <a:t>ge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 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ouch?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1882267"/>
            <a:ext cx="2050611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Send</a:t>
            </a:r>
            <a:r>
              <a:rPr sz="4200" spc="-4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email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594" y="2394102"/>
            <a:ext cx="25569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0674" y="2394102"/>
            <a:ext cx="3863924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Expect 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</a:t>
            </a:r>
            <a:r>
              <a:rPr sz="4200" spc="-9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onse</a:t>
            </a:r>
            <a:r>
              <a:rPr sz="4200" spc="2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wit</a:t>
            </a:r>
            <a:r>
              <a:rPr sz="4200" spc="-9" baseline="2925" dirty="0">
                <a:latin typeface="Calibri"/>
                <a:cs typeface="Calibri"/>
              </a:rPr>
              <a:t>h</a:t>
            </a:r>
            <a:r>
              <a:rPr sz="4200" spc="0" baseline="2925" dirty="0">
                <a:latin typeface="Calibri"/>
                <a:cs typeface="Calibri"/>
              </a:rPr>
              <a:t>in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24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7391" y="2394102"/>
            <a:ext cx="89438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ho</a:t>
            </a:r>
            <a:r>
              <a:rPr sz="4200" spc="-9" baseline="2925" dirty="0">
                <a:latin typeface="Calibri"/>
                <a:cs typeface="Calibri"/>
              </a:rPr>
              <a:t>u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3415792"/>
            <a:ext cx="1116889" cy="140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ease</a:t>
            </a:r>
            <a:endParaRPr sz="2800">
              <a:latin typeface="Calibri"/>
              <a:cs typeface="Calibri"/>
            </a:endParaRPr>
          </a:p>
          <a:p>
            <a:pPr marR="12700" algn="r">
              <a:lnSpc>
                <a:spcPct val="101725"/>
              </a:lnSpc>
              <a:spcBef>
                <a:spcPts val="468"/>
              </a:spcBef>
            </a:pPr>
            <a:r>
              <a:rPr sz="2800" spc="0" dirty="0"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  <a:p>
            <a:pPr marR="12700" algn="r">
              <a:lnSpc>
                <a:spcPct val="101725"/>
              </a:lnSpc>
              <a:spcBef>
                <a:spcPts val="602"/>
              </a:spcBef>
            </a:pPr>
            <a:r>
              <a:rPr sz="2800" spc="0" dirty="0">
                <a:latin typeface="Calibri"/>
                <a:cs typeface="Calibri"/>
              </a:rPr>
              <a:t>–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90674" y="3928110"/>
            <a:ext cx="8678774" cy="891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Inclu</a:t>
            </a:r>
            <a:r>
              <a:rPr sz="4200" spc="-9" baseline="2925" dirty="0">
                <a:latin typeface="Calibri"/>
                <a:cs typeface="Calibri"/>
              </a:rPr>
              <a:t>d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5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[</a:t>
            </a:r>
            <a:r>
              <a:rPr sz="4200" b="1" spc="0" baseline="2925" dirty="0">
                <a:latin typeface="Calibri"/>
                <a:cs typeface="Calibri"/>
              </a:rPr>
              <a:t>AM</a:t>
            </a:r>
            <a:r>
              <a:rPr sz="4200" b="1" spc="9" baseline="2925" dirty="0">
                <a:latin typeface="Calibri"/>
                <a:cs typeface="Calibri"/>
              </a:rPr>
              <a:t>L</a:t>
            </a:r>
            <a:r>
              <a:rPr sz="4200" b="1" spc="-4" baseline="2925" dirty="0">
                <a:latin typeface="Calibri"/>
                <a:cs typeface="Calibri"/>
              </a:rPr>
              <a:t>-</a:t>
            </a:r>
            <a:r>
              <a:rPr sz="4200" b="1" spc="0" baseline="2925" dirty="0">
                <a:latin typeface="Calibri"/>
                <a:cs typeface="Calibri"/>
              </a:rPr>
              <a:t>3104</a:t>
            </a:r>
            <a:r>
              <a:rPr sz="4200" b="1" spc="14" baseline="2925" dirty="0">
                <a:latin typeface="Calibri"/>
                <a:cs typeface="Calibri"/>
              </a:rPr>
              <a:t>_</a:t>
            </a:r>
            <a:r>
              <a:rPr sz="4200" b="1" spc="4" baseline="2925" dirty="0">
                <a:latin typeface="Calibri"/>
                <a:cs typeface="Calibri"/>
              </a:rPr>
              <a:t>#</a:t>
            </a:r>
            <a:r>
              <a:rPr sz="4200" spc="0" baseline="2925" dirty="0">
                <a:latin typeface="Calibri"/>
                <a:cs typeface="Calibri"/>
              </a:rPr>
              <a:t>]</a:t>
            </a:r>
            <a:r>
              <a:rPr sz="4200" spc="-81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begi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-8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</a:t>
            </a:r>
            <a:r>
              <a:rPr sz="4200" spc="-34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2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su</a:t>
            </a: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je</a:t>
            </a:r>
            <a:r>
              <a:rPr sz="4200" spc="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ne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ct val="101725"/>
              </a:lnSpc>
              <a:spcBef>
                <a:spcPts val="454"/>
              </a:spcBef>
            </a:pPr>
            <a:r>
              <a:rPr sz="2800" spc="0" dirty="0">
                <a:latin typeface="Calibri"/>
                <a:cs typeface="Calibri"/>
              </a:rPr>
              <a:t>Send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email</a:t>
            </a:r>
            <a:r>
              <a:rPr sz="2800" spc="-7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om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y</a:t>
            </a:r>
            <a:r>
              <a:rPr sz="2800" spc="0" dirty="0">
                <a:latin typeface="Calibri"/>
                <a:cs typeface="Calibri"/>
              </a:rPr>
              <a:t>our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ol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6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ac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ou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6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(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ol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68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p</a:t>
            </a:r>
            <a:r>
              <a:rPr sz="2800" spc="0" dirty="0">
                <a:latin typeface="Calibri"/>
                <a:cs typeface="Calibri"/>
              </a:rPr>
              <a:t>ol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cy)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918447" y="1937243"/>
            <a:ext cx="2109591" cy="1220235"/>
          </a:xfrm>
          <a:custGeom>
            <a:avLst/>
            <a:gdLst/>
            <a:ahLst/>
            <a:cxnLst/>
            <a:rect l="l" t="t" r="r" b="b"/>
            <a:pathLst>
              <a:path w="2109591" h="1220235">
                <a:moveTo>
                  <a:pt x="1329857" y="1207018"/>
                </a:moveTo>
                <a:lnTo>
                  <a:pt x="1448041" y="1193792"/>
                </a:lnTo>
                <a:lnTo>
                  <a:pt x="1652033" y="1161817"/>
                </a:lnTo>
                <a:lnTo>
                  <a:pt x="1743545" y="1141987"/>
                </a:lnTo>
                <a:lnTo>
                  <a:pt x="1836109" y="1132178"/>
                </a:lnTo>
                <a:lnTo>
                  <a:pt x="1924462" y="1125565"/>
                </a:lnTo>
                <a:lnTo>
                  <a:pt x="1963068" y="1118961"/>
                </a:lnTo>
                <a:lnTo>
                  <a:pt x="1987371" y="1109152"/>
                </a:lnTo>
                <a:lnTo>
                  <a:pt x="2017027" y="1088259"/>
                </a:lnTo>
                <a:lnTo>
                  <a:pt x="2038962" y="1061817"/>
                </a:lnTo>
                <a:lnTo>
                  <a:pt x="2060107" y="1023229"/>
                </a:lnTo>
                <a:lnTo>
                  <a:pt x="2075461" y="973760"/>
                </a:lnTo>
                <a:lnTo>
                  <a:pt x="2088709" y="911084"/>
                </a:lnTo>
                <a:lnTo>
                  <a:pt x="2099764" y="846053"/>
                </a:lnTo>
                <a:lnTo>
                  <a:pt x="2109216" y="793177"/>
                </a:lnTo>
                <a:lnTo>
                  <a:pt x="2109216" y="773052"/>
                </a:lnTo>
                <a:lnTo>
                  <a:pt x="2108538" y="740494"/>
                </a:lnTo>
                <a:lnTo>
                  <a:pt x="2095290" y="694213"/>
                </a:lnTo>
                <a:lnTo>
                  <a:pt x="2073355" y="616229"/>
                </a:lnTo>
                <a:lnTo>
                  <a:pt x="2046858" y="523668"/>
                </a:lnTo>
                <a:lnTo>
                  <a:pt x="2013868" y="439010"/>
                </a:lnTo>
                <a:lnTo>
                  <a:pt x="1986055" y="388513"/>
                </a:lnTo>
                <a:lnTo>
                  <a:pt x="1964120" y="361026"/>
                </a:lnTo>
                <a:lnTo>
                  <a:pt x="1925515" y="327918"/>
                </a:lnTo>
                <a:lnTo>
                  <a:pt x="1878136" y="304733"/>
                </a:lnTo>
                <a:lnTo>
                  <a:pt x="1829529" y="288311"/>
                </a:lnTo>
                <a:lnTo>
                  <a:pt x="1783203" y="269518"/>
                </a:lnTo>
                <a:lnTo>
                  <a:pt x="1753547" y="249671"/>
                </a:lnTo>
                <a:lnTo>
                  <a:pt x="1730296" y="222183"/>
                </a:lnTo>
                <a:lnTo>
                  <a:pt x="1672915" y="174848"/>
                </a:lnTo>
                <a:lnTo>
                  <a:pt x="1631151" y="149732"/>
                </a:lnTo>
                <a:lnTo>
                  <a:pt x="1582456" y="122244"/>
                </a:lnTo>
                <a:lnTo>
                  <a:pt x="1487786" y="84658"/>
                </a:lnTo>
                <a:lnTo>
                  <a:pt x="1375129" y="51637"/>
                </a:lnTo>
                <a:lnTo>
                  <a:pt x="1236239" y="23096"/>
                </a:lnTo>
                <a:lnTo>
                  <a:pt x="1124898" y="5532"/>
                </a:lnTo>
                <a:lnTo>
                  <a:pt x="1059680" y="1284"/>
                </a:lnTo>
                <a:lnTo>
                  <a:pt x="1018810" y="1284"/>
                </a:lnTo>
                <a:lnTo>
                  <a:pt x="966179" y="4478"/>
                </a:lnTo>
                <a:lnTo>
                  <a:pt x="877826" y="14314"/>
                </a:lnTo>
                <a:lnTo>
                  <a:pt x="798492" y="26433"/>
                </a:lnTo>
                <a:lnTo>
                  <a:pt x="735557" y="37323"/>
                </a:lnTo>
                <a:lnTo>
                  <a:pt x="669429" y="59541"/>
                </a:lnTo>
                <a:lnTo>
                  <a:pt x="607564" y="87029"/>
                </a:lnTo>
                <a:lnTo>
                  <a:pt x="538224" y="126460"/>
                </a:lnTo>
                <a:lnTo>
                  <a:pt x="482975" y="167208"/>
                </a:lnTo>
                <a:lnTo>
                  <a:pt x="412363" y="207868"/>
                </a:lnTo>
                <a:lnTo>
                  <a:pt x="368415" y="224554"/>
                </a:lnTo>
                <a:lnTo>
                  <a:pt x="322124" y="231140"/>
                </a:lnTo>
                <a:lnTo>
                  <a:pt x="255784" y="248617"/>
                </a:lnTo>
                <a:lnTo>
                  <a:pt x="210555" y="273996"/>
                </a:lnTo>
                <a:lnTo>
                  <a:pt x="153384" y="310266"/>
                </a:lnTo>
                <a:lnTo>
                  <a:pt x="95994" y="363133"/>
                </a:lnTo>
                <a:lnTo>
                  <a:pt x="51838" y="425836"/>
                </a:lnTo>
                <a:lnTo>
                  <a:pt x="23252" y="485290"/>
                </a:lnTo>
                <a:lnTo>
                  <a:pt x="5546" y="550101"/>
                </a:lnTo>
                <a:lnTo>
                  <a:pt x="0" y="602964"/>
                </a:lnTo>
                <a:lnTo>
                  <a:pt x="5546" y="649249"/>
                </a:lnTo>
                <a:lnTo>
                  <a:pt x="15359" y="699745"/>
                </a:lnTo>
                <a:lnTo>
                  <a:pt x="29866" y="746026"/>
                </a:lnTo>
                <a:lnTo>
                  <a:pt x="48425" y="769123"/>
                </a:lnTo>
                <a:lnTo>
                  <a:pt x="82771" y="793387"/>
                </a:lnTo>
                <a:lnTo>
                  <a:pt x="125650" y="813006"/>
                </a:lnTo>
                <a:lnTo>
                  <a:pt x="179838" y="831765"/>
                </a:lnTo>
                <a:lnTo>
                  <a:pt x="227199" y="841785"/>
                </a:lnTo>
                <a:lnTo>
                  <a:pt x="282238" y="852657"/>
                </a:lnTo>
                <a:lnTo>
                  <a:pt x="335355" y="879099"/>
                </a:lnTo>
                <a:lnTo>
                  <a:pt x="368415" y="905533"/>
                </a:lnTo>
                <a:lnTo>
                  <a:pt x="381646" y="927497"/>
                </a:lnTo>
                <a:lnTo>
                  <a:pt x="390393" y="960543"/>
                </a:lnTo>
                <a:lnTo>
                  <a:pt x="401484" y="990182"/>
                </a:lnTo>
                <a:lnTo>
                  <a:pt x="423453" y="1015553"/>
                </a:lnTo>
                <a:lnTo>
                  <a:pt x="459935" y="1039862"/>
                </a:lnTo>
                <a:lnTo>
                  <a:pt x="512842" y="1062888"/>
                </a:lnTo>
                <a:lnTo>
                  <a:pt x="546972" y="1066085"/>
                </a:lnTo>
                <a:lnTo>
                  <a:pt x="580041" y="1066085"/>
                </a:lnTo>
                <a:lnTo>
                  <a:pt x="617584" y="1076105"/>
                </a:lnTo>
                <a:lnTo>
                  <a:pt x="659401" y="1095935"/>
                </a:lnTo>
                <a:lnTo>
                  <a:pt x="692469" y="1117890"/>
                </a:lnTo>
                <a:lnTo>
                  <a:pt x="736628" y="1148591"/>
                </a:lnTo>
                <a:lnTo>
                  <a:pt x="847986" y="1187188"/>
                </a:lnTo>
                <a:lnTo>
                  <a:pt x="1006890" y="1207018"/>
                </a:lnTo>
                <a:lnTo>
                  <a:pt x="1144728" y="1220235"/>
                </a:lnTo>
                <a:lnTo>
                  <a:pt x="1329857" y="1207018"/>
                </a:lnTo>
                <a:close/>
              </a:path>
            </a:pathLst>
          </a:custGeom>
          <a:solidFill>
            <a:srgbClr val="FF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9220" y="2398208"/>
            <a:ext cx="358388" cy="476552"/>
          </a:xfrm>
          <a:custGeom>
            <a:avLst/>
            <a:gdLst/>
            <a:ahLst/>
            <a:cxnLst/>
            <a:rect l="l" t="t" r="r" b="b"/>
            <a:pathLst>
              <a:path w="358388" h="476552">
                <a:moveTo>
                  <a:pt x="5545" y="0"/>
                </a:moveTo>
                <a:lnTo>
                  <a:pt x="2132" y="18793"/>
                </a:lnTo>
                <a:lnTo>
                  <a:pt x="0" y="42855"/>
                </a:lnTo>
                <a:lnTo>
                  <a:pt x="2132" y="63756"/>
                </a:lnTo>
                <a:lnTo>
                  <a:pt x="8745" y="88083"/>
                </a:lnTo>
                <a:lnTo>
                  <a:pt x="16425" y="107930"/>
                </a:lnTo>
                <a:lnTo>
                  <a:pt x="31999" y="130938"/>
                </a:lnTo>
                <a:lnTo>
                  <a:pt x="49495" y="152893"/>
                </a:lnTo>
                <a:lnTo>
                  <a:pt x="76159" y="169491"/>
                </a:lnTo>
                <a:lnTo>
                  <a:pt x="103673" y="180381"/>
                </a:lnTo>
                <a:lnTo>
                  <a:pt x="131197" y="192588"/>
                </a:lnTo>
                <a:lnTo>
                  <a:pt x="136742" y="213489"/>
                </a:lnTo>
                <a:lnTo>
                  <a:pt x="146560" y="239923"/>
                </a:lnTo>
                <a:lnTo>
                  <a:pt x="163196" y="265302"/>
                </a:lnTo>
                <a:lnTo>
                  <a:pt x="184104" y="291736"/>
                </a:lnTo>
                <a:lnTo>
                  <a:pt x="217172" y="322385"/>
                </a:lnTo>
                <a:lnTo>
                  <a:pt x="243617" y="344366"/>
                </a:lnTo>
                <a:lnTo>
                  <a:pt x="263463" y="355449"/>
                </a:lnTo>
                <a:lnTo>
                  <a:pt x="296523" y="368666"/>
                </a:lnTo>
                <a:lnTo>
                  <a:pt x="331944" y="378475"/>
                </a:lnTo>
                <a:lnTo>
                  <a:pt x="346236" y="384017"/>
                </a:lnTo>
                <a:lnTo>
                  <a:pt x="354975" y="394037"/>
                </a:lnTo>
                <a:lnTo>
                  <a:pt x="358388" y="405981"/>
                </a:lnTo>
                <a:lnTo>
                  <a:pt x="352843" y="446702"/>
                </a:lnTo>
                <a:lnTo>
                  <a:pt x="345166" y="476552"/>
                </a:lnTo>
              </a:path>
            </a:pathLst>
          </a:custGeom>
          <a:ln w="1749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00417" y="2456696"/>
            <a:ext cx="18776" cy="135154"/>
          </a:xfrm>
          <a:custGeom>
            <a:avLst/>
            <a:gdLst/>
            <a:ahLst/>
            <a:cxnLst/>
            <a:rect l="l" t="t" r="r" b="b"/>
            <a:pathLst>
              <a:path w="18776" h="135154">
                <a:moveTo>
                  <a:pt x="12160" y="0"/>
                </a:moveTo>
                <a:lnTo>
                  <a:pt x="15363" y="38377"/>
                </a:lnTo>
                <a:lnTo>
                  <a:pt x="18776" y="71397"/>
                </a:lnTo>
                <a:lnTo>
                  <a:pt x="13222" y="104417"/>
                </a:lnTo>
                <a:lnTo>
                  <a:pt x="0" y="135154"/>
                </a:lnTo>
              </a:path>
            </a:pathLst>
          </a:custGeom>
          <a:ln w="1749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82388" y="2522561"/>
            <a:ext cx="338549" cy="249864"/>
          </a:xfrm>
          <a:custGeom>
            <a:avLst/>
            <a:gdLst/>
            <a:ahLst/>
            <a:cxnLst/>
            <a:rect l="l" t="t" r="r" b="b"/>
            <a:pathLst>
              <a:path w="338549" h="249864">
                <a:moveTo>
                  <a:pt x="0" y="0"/>
                </a:moveTo>
                <a:lnTo>
                  <a:pt x="6615" y="35127"/>
                </a:lnTo>
                <a:lnTo>
                  <a:pt x="18776" y="79301"/>
                </a:lnTo>
                <a:lnTo>
                  <a:pt x="29866" y="108896"/>
                </a:lnTo>
                <a:lnTo>
                  <a:pt x="43088" y="127689"/>
                </a:lnTo>
                <a:lnTo>
                  <a:pt x="75086" y="148590"/>
                </a:lnTo>
                <a:lnTo>
                  <a:pt x="101540" y="158426"/>
                </a:lnTo>
                <a:lnTo>
                  <a:pt x="131195" y="170545"/>
                </a:lnTo>
                <a:lnTo>
                  <a:pt x="174284" y="190392"/>
                </a:lnTo>
                <a:lnTo>
                  <a:pt x="213968" y="216808"/>
                </a:lnTo>
                <a:lnTo>
                  <a:pt x="242553" y="237709"/>
                </a:lnTo>
                <a:lnTo>
                  <a:pt x="266875" y="244314"/>
                </a:lnTo>
                <a:lnTo>
                  <a:pt x="296741" y="249864"/>
                </a:lnTo>
                <a:lnTo>
                  <a:pt x="336416" y="246448"/>
                </a:lnTo>
                <a:lnTo>
                  <a:pt x="338549" y="246448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07770" y="2314692"/>
            <a:ext cx="231463" cy="63756"/>
          </a:xfrm>
          <a:custGeom>
            <a:avLst/>
            <a:gdLst/>
            <a:ahLst/>
            <a:cxnLst/>
            <a:rect l="l" t="t" r="r" b="b"/>
            <a:pathLst>
              <a:path w="231463" h="63756">
                <a:moveTo>
                  <a:pt x="0" y="63756"/>
                </a:moveTo>
                <a:lnTo>
                  <a:pt x="29655" y="43909"/>
                </a:lnTo>
                <a:lnTo>
                  <a:pt x="57389" y="27487"/>
                </a:lnTo>
                <a:lnTo>
                  <a:pt x="94722" y="11065"/>
                </a:lnTo>
                <a:lnTo>
                  <a:pt x="128002" y="4478"/>
                </a:lnTo>
                <a:lnTo>
                  <a:pt x="164264" y="0"/>
                </a:lnTo>
                <a:lnTo>
                  <a:pt x="198394" y="3161"/>
                </a:lnTo>
                <a:lnTo>
                  <a:pt x="231463" y="11065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11775" y="2190339"/>
            <a:ext cx="69541" cy="307017"/>
          </a:xfrm>
          <a:custGeom>
            <a:avLst/>
            <a:gdLst/>
            <a:ahLst/>
            <a:cxnLst/>
            <a:rect l="l" t="t" r="r" b="b"/>
            <a:pathLst>
              <a:path w="69541" h="307017">
                <a:moveTo>
                  <a:pt x="26453" y="0"/>
                </a:moveTo>
                <a:lnTo>
                  <a:pt x="44158" y="27487"/>
                </a:lnTo>
                <a:lnTo>
                  <a:pt x="56319" y="49442"/>
                </a:lnTo>
                <a:lnTo>
                  <a:pt x="66128" y="80354"/>
                </a:lnTo>
                <a:lnTo>
                  <a:pt x="69541" y="116624"/>
                </a:lnTo>
                <a:lnTo>
                  <a:pt x="66128" y="159480"/>
                </a:lnTo>
                <a:lnTo>
                  <a:pt x="59521" y="201282"/>
                </a:lnTo>
                <a:lnTo>
                  <a:pt x="49703" y="234302"/>
                </a:lnTo>
                <a:lnTo>
                  <a:pt x="36481" y="257399"/>
                </a:lnTo>
                <a:lnTo>
                  <a:pt x="16635" y="287169"/>
                </a:lnTo>
                <a:lnTo>
                  <a:pt x="0" y="307017"/>
                </a:lnTo>
              </a:path>
            </a:pathLst>
          </a:custGeom>
          <a:ln w="17494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07770" y="2088029"/>
            <a:ext cx="181970" cy="148590"/>
          </a:xfrm>
          <a:custGeom>
            <a:avLst/>
            <a:gdLst/>
            <a:ahLst/>
            <a:cxnLst/>
            <a:rect l="l" t="t" r="r" b="b"/>
            <a:pathLst>
              <a:path w="181970" h="148590">
                <a:moveTo>
                  <a:pt x="0" y="148590"/>
                </a:moveTo>
                <a:lnTo>
                  <a:pt x="42877" y="112145"/>
                </a:lnTo>
                <a:lnTo>
                  <a:pt x="82772" y="77983"/>
                </a:lnTo>
                <a:lnTo>
                  <a:pt x="125650" y="41802"/>
                </a:lnTo>
                <a:lnTo>
                  <a:pt x="181970" y="0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33826" y="1973513"/>
            <a:ext cx="95810" cy="69289"/>
          </a:xfrm>
          <a:custGeom>
            <a:avLst/>
            <a:gdLst/>
            <a:ahLst/>
            <a:cxnLst/>
            <a:rect l="l" t="t" r="r" b="b"/>
            <a:pathLst>
              <a:path w="95810" h="69289">
                <a:moveTo>
                  <a:pt x="0" y="69289"/>
                </a:moveTo>
                <a:lnTo>
                  <a:pt x="36323" y="39694"/>
                </a:lnTo>
                <a:lnTo>
                  <a:pt x="95810" y="0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70171" y="2024273"/>
            <a:ext cx="703577" cy="183542"/>
          </a:xfrm>
          <a:custGeom>
            <a:avLst/>
            <a:gdLst/>
            <a:ahLst/>
            <a:cxnLst/>
            <a:rect l="l" t="t" r="r" b="b"/>
            <a:pathLst>
              <a:path w="703577" h="183542">
                <a:moveTo>
                  <a:pt x="0" y="183542"/>
                </a:moveTo>
                <a:lnTo>
                  <a:pt x="26453" y="175902"/>
                </a:lnTo>
                <a:lnTo>
                  <a:pt x="46290" y="167120"/>
                </a:lnTo>
                <a:lnTo>
                  <a:pt x="62926" y="157372"/>
                </a:lnTo>
                <a:lnTo>
                  <a:pt x="77218" y="139632"/>
                </a:lnTo>
                <a:lnTo>
                  <a:pt x="83834" y="117678"/>
                </a:lnTo>
                <a:lnTo>
                  <a:pt x="87247" y="94405"/>
                </a:lnTo>
                <a:lnTo>
                  <a:pt x="95994" y="120839"/>
                </a:lnTo>
                <a:lnTo>
                  <a:pt x="108155" y="136208"/>
                </a:lnTo>
                <a:lnTo>
                  <a:pt x="125861" y="146219"/>
                </a:lnTo>
                <a:lnTo>
                  <a:pt x="151033" y="153947"/>
                </a:lnTo>
                <a:lnTo>
                  <a:pt x="178767" y="156055"/>
                </a:lnTo>
                <a:lnTo>
                  <a:pt x="223988" y="152893"/>
                </a:lnTo>
                <a:lnTo>
                  <a:pt x="270323" y="146219"/>
                </a:lnTo>
                <a:lnTo>
                  <a:pt x="311034" y="140686"/>
                </a:lnTo>
                <a:lnTo>
                  <a:pt x="344111" y="133046"/>
                </a:lnTo>
                <a:lnTo>
                  <a:pt x="380610" y="116624"/>
                </a:lnTo>
                <a:lnTo>
                  <a:pt x="408073" y="100026"/>
                </a:lnTo>
                <a:lnTo>
                  <a:pt x="434570" y="81233"/>
                </a:lnTo>
                <a:lnTo>
                  <a:pt x="452293" y="54974"/>
                </a:lnTo>
                <a:lnTo>
                  <a:pt x="464401" y="74646"/>
                </a:lnTo>
                <a:lnTo>
                  <a:pt x="477649" y="90190"/>
                </a:lnTo>
                <a:lnTo>
                  <a:pt x="495109" y="104505"/>
                </a:lnTo>
                <a:lnTo>
                  <a:pt x="523976" y="113199"/>
                </a:lnTo>
                <a:lnTo>
                  <a:pt x="558106" y="116624"/>
                </a:lnTo>
                <a:lnTo>
                  <a:pt x="586621" y="113199"/>
                </a:lnTo>
                <a:lnTo>
                  <a:pt x="606450" y="107666"/>
                </a:lnTo>
                <a:lnTo>
                  <a:pt x="636369" y="100026"/>
                </a:lnTo>
                <a:lnTo>
                  <a:pt x="657251" y="90190"/>
                </a:lnTo>
                <a:lnTo>
                  <a:pt x="673921" y="78071"/>
                </a:lnTo>
                <a:lnTo>
                  <a:pt x="686029" y="58224"/>
                </a:lnTo>
                <a:lnTo>
                  <a:pt x="693750" y="35215"/>
                </a:lnTo>
                <a:lnTo>
                  <a:pt x="703577" y="0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95286" y="2310213"/>
            <a:ext cx="789517" cy="154123"/>
          </a:xfrm>
          <a:custGeom>
            <a:avLst/>
            <a:gdLst/>
            <a:ahLst/>
            <a:cxnLst/>
            <a:rect l="l" t="t" r="r" b="b"/>
            <a:pathLst>
              <a:path w="789517" h="154123">
                <a:moveTo>
                  <a:pt x="0" y="99148"/>
                </a:moveTo>
                <a:lnTo>
                  <a:pt x="28585" y="78247"/>
                </a:lnTo>
                <a:lnTo>
                  <a:pt x="59521" y="56028"/>
                </a:lnTo>
                <a:lnTo>
                  <a:pt x="89177" y="38552"/>
                </a:lnTo>
                <a:lnTo>
                  <a:pt x="119043" y="25379"/>
                </a:lnTo>
                <a:lnTo>
                  <a:pt x="151042" y="12119"/>
                </a:lnTo>
                <a:lnTo>
                  <a:pt x="203948" y="3337"/>
                </a:lnTo>
                <a:lnTo>
                  <a:pt x="269007" y="0"/>
                </a:lnTo>
                <a:lnTo>
                  <a:pt x="338540" y="2283"/>
                </a:lnTo>
                <a:lnTo>
                  <a:pt x="402589" y="6586"/>
                </a:lnTo>
                <a:lnTo>
                  <a:pt x="468656" y="12119"/>
                </a:lnTo>
                <a:lnTo>
                  <a:pt x="519457" y="19759"/>
                </a:lnTo>
                <a:lnTo>
                  <a:pt x="565783" y="29858"/>
                </a:lnTo>
                <a:lnTo>
                  <a:pt x="608600" y="45139"/>
                </a:lnTo>
                <a:lnTo>
                  <a:pt x="652820" y="64986"/>
                </a:lnTo>
                <a:lnTo>
                  <a:pt x="698005" y="85887"/>
                </a:lnTo>
                <a:lnTo>
                  <a:pt x="731083" y="105734"/>
                </a:lnTo>
                <a:lnTo>
                  <a:pt x="764161" y="130851"/>
                </a:lnTo>
                <a:lnTo>
                  <a:pt x="789517" y="154123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74230" y="2243207"/>
            <a:ext cx="162141" cy="88961"/>
          </a:xfrm>
          <a:custGeom>
            <a:avLst/>
            <a:gdLst/>
            <a:ahLst/>
            <a:cxnLst/>
            <a:rect l="l" t="t" r="r" b="b"/>
            <a:pathLst>
              <a:path w="162141" h="88961">
                <a:moveTo>
                  <a:pt x="0" y="79125"/>
                </a:moveTo>
                <a:lnTo>
                  <a:pt x="29655" y="85711"/>
                </a:lnTo>
                <a:lnTo>
                  <a:pt x="59574" y="88961"/>
                </a:lnTo>
                <a:lnTo>
                  <a:pt x="87036" y="82550"/>
                </a:lnTo>
                <a:lnTo>
                  <a:pt x="112481" y="70343"/>
                </a:lnTo>
                <a:lnTo>
                  <a:pt x="135731" y="50584"/>
                </a:lnTo>
                <a:lnTo>
                  <a:pt x="150033" y="26258"/>
                </a:lnTo>
                <a:lnTo>
                  <a:pt x="162141" y="0"/>
                </a:lnTo>
              </a:path>
            </a:pathLst>
          </a:custGeom>
          <a:ln w="1750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24461" y="2073715"/>
            <a:ext cx="139153" cy="337753"/>
          </a:xfrm>
          <a:custGeom>
            <a:avLst/>
            <a:gdLst/>
            <a:ahLst/>
            <a:cxnLst/>
            <a:rect l="l" t="t" r="r" b="b"/>
            <a:pathLst>
              <a:path w="139153" h="337753">
                <a:moveTo>
                  <a:pt x="122483" y="0"/>
                </a:moveTo>
                <a:lnTo>
                  <a:pt x="109234" y="29683"/>
                </a:lnTo>
                <a:lnTo>
                  <a:pt x="91599" y="58224"/>
                </a:lnTo>
                <a:lnTo>
                  <a:pt x="72823" y="74822"/>
                </a:lnTo>
                <a:lnTo>
                  <a:pt x="58521" y="81496"/>
                </a:lnTo>
                <a:lnTo>
                  <a:pt x="39745" y="83604"/>
                </a:lnTo>
                <a:lnTo>
                  <a:pt x="16670" y="80354"/>
                </a:lnTo>
                <a:lnTo>
                  <a:pt x="0" y="71397"/>
                </a:lnTo>
                <a:lnTo>
                  <a:pt x="26497" y="94669"/>
                </a:lnTo>
                <a:lnTo>
                  <a:pt x="43167" y="107930"/>
                </a:lnTo>
                <a:lnTo>
                  <a:pt x="52906" y="120927"/>
                </a:lnTo>
                <a:lnTo>
                  <a:pt x="56328" y="133046"/>
                </a:lnTo>
                <a:lnTo>
                  <a:pt x="55275" y="149732"/>
                </a:lnTo>
                <a:lnTo>
                  <a:pt x="51853" y="170545"/>
                </a:lnTo>
                <a:lnTo>
                  <a:pt x="48695" y="202336"/>
                </a:lnTo>
                <a:lnTo>
                  <a:pt x="52906" y="229823"/>
                </a:lnTo>
                <a:lnTo>
                  <a:pt x="61943" y="259682"/>
                </a:lnTo>
                <a:lnTo>
                  <a:pt x="71682" y="279529"/>
                </a:lnTo>
                <a:lnTo>
                  <a:pt x="85984" y="298059"/>
                </a:lnTo>
                <a:lnTo>
                  <a:pt x="109234" y="315799"/>
                </a:lnTo>
                <a:lnTo>
                  <a:pt x="139153" y="337753"/>
                </a:lnTo>
              </a:path>
            </a:pathLst>
          </a:custGeom>
          <a:ln w="1749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88796" y="2158373"/>
            <a:ext cx="445625" cy="301484"/>
          </a:xfrm>
          <a:custGeom>
            <a:avLst/>
            <a:gdLst/>
            <a:ahLst/>
            <a:cxnLst/>
            <a:rect l="l" t="t" r="r" b="b"/>
            <a:pathLst>
              <a:path w="445625" h="301484">
                <a:moveTo>
                  <a:pt x="99408" y="0"/>
                </a:moveTo>
                <a:lnTo>
                  <a:pt x="89318" y="21954"/>
                </a:lnTo>
                <a:lnTo>
                  <a:pt x="76157" y="42855"/>
                </a:lnTo>
                <a:lnTo>
                  <a:pt x="59662" y="61649"/>
                </a:lnTo>
                <a:lnTo>
                  <a:pt x="33252" y="81408"/>
                </a:lnTo>
                <a:lnTo>
                  <a:pt x="0" y="104505"/>
                </a:lnTo>
                <a:lnTo>
                  <a:pt x="26672" y="107930"/>
                </a:lnTo>
                <a:lnTo>
                  <a:pt x="56328" y="112321"/>
                </a:lnTo>
                <a:lnTo>
                  <a:pt x="79579" y="118732"/>
                </a:lnTo>
                <a:lnTo>
                  <a:pt x="95986" y="125406"/>
                </a:lnTo>
                <a:lnTo>
                  <a:pt x="109147" y="135417"/>
                </a:lnTo>
                <a:lnTo>
                  <a:pt x="122395" y="154123"/>
                </a:lnTo>
                <a:lnTo>
                  <a:pt x="132485" y="170545"/>
                </a:lnTo>
                <a:lnTo>
                  <a:pt x="139066" y="191446"/>
                </a:lnTo>
                <a:lnTo>
                  <a:pt x="142224" y="224554"/>
                </a:lnTo>
                <a:lnTo>
                  <a:pt x="139066" y="282691"/>
                </a:lnTo>
                <a:lnTo>
                  <a:pt x="154420" y="266268"/>
                </a:lnTo>
                <a:lnTo>
                  <a:pt x="174249" y="249846"/>
                </a:lnTo>
                <a:lnTo>
                  <a:pt x="195131" y="236673"/>
                </a:lnTo>
                <a:lnTo>
                  <a:pt x="220575" y="223412"/>
                </a:lnTo>
                <a:lnTo>
                  <a:pt x="243826" y="220075"/>
                </a:lnTo>
                <a:lnTo>
                  <a:pt x="273481" y="216826"/>
                </a:lnTo>
                <a:lnTo>
                  <a:pt x="304365" y="221129"/>
                </a:lnTo>
                <a:lnTo>
                  <a:pt x="336390" y="230087"/>
                </a:lnTo>
                <a:lnTo>
                  <a:pt x="357272" y="237727"/>
                </a:lnTo>
                <a:lnTo>
                  <a:pt x="382716" y="249846"/>
                </a:lnTo>
                <a:lnTo>
                  <a:pt x="402545" y="264161"/>
                </a:lnTo>
                <a:lnTo>
                  <a:pt x="445625" y="301484"/>
                </a:lnTo>
              </a:path>
            </a:pathLst>
          </a:custGeom>
          <a:ln w="17504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6776" y="2386089"/>
            <a:ext cx="167493" cy="213401"/>
          </a:xfrm>
          <a:custGeom>
            <a:avLst/>
            <a:gdLst/>
            <a:ahLst/>
            <a:cxnLst/>
            <a:rect l="l" t="t" r="r" b="b"/>
            <a:pathLst>
              <a:path w="167493" h="213401">
                <a:moveTo>
                  <a:pt x="23075" y="0"/>
                </a:moveTo>
                <a:lnTo>
                  <a:pt x="12020" y="28804"/>
                </a:lnTo>
                <a:lnTo>
                  <a:pt x="3246" y="52867"/>
                </a:lnTo>
                <a:lnTo>
                  <a:pt x="0" y="77193"/>
                </a:lnTo>
                <a:lnTo>
                  <a:pt x="5352" y="103363"/>
                </a:lnTo>
                <a:lnTo>
                  <a:pt x="16494" y="137525"/>
                </a:lnTo>
                <a:lnTo>
                  <a:pt x="33077" y="180556"/>
                </a:lnTo>
                <a:lnTo>
                  <a:pt x="42904" y="195925"/>
                </a:lnTo>
                <a:lnTo>
                  <a:pt x="55100" y="205761"/>
                </a:lnTo>
                <a:lnTo>
                  <a:pt x="68348" y="209186"/>
                </a:lnTo>
                <a:lnTo>
                  <a:pt x="110287" y="213401"/>
                </a:lnTo>
                <a:lnTo>
                  <a:pt x="167493" y="209186"/>
                </a:lnTo>
              </a:path>
            </a:pathLst>
          </a:custGeom>
          <a:ln w="1749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59887" y="2550048"/>
            <a:ext cx="250231" cy="94669"/>
          </a:xfrm>
          <a:custGeom>
            <a:avLst/>
            <a:gdLst/>
            <a:ahLst/>
            <a:cxnLst/>
            <a:rect l="l" t="t" r="r" b="b"/>
            <a:pathLst>
              <a:path w="250231" h="94669">
                <a:moveTo>
                  <a:pt x="0" y="68235"/>
                </a:moveTo>
                <a:lnTo>
                  <a:pt x="29655" y="81408"/>
                </a:lnTo>
                <a:lnTo>
                  <a:pt x="56065" y="89136"/>
                </a:lnTo>
                <a:lnTo>
                  <a:pt x="87036" y="94669"/>
                </a:lnTo>
                <a:lnTo>
                  <a:pt x="122395" y="94669"/>
                </a:lnTo>
                <a:lnTo>
                  <a:pt x="153104" y="85887"/>
                </a:lnTo>
                <a:lnTo>
                  <a:pt x="183023" y="72714"/>
                </a:lnTo>
                <a:lnTo>
                  <a:pt x="209432" y="52867"/>
                </a:lnTo>
                <a:lnTo>
                  <a:pt x="233736" y="23272"/>
                </a:lnTo>
                <a:lnTo>
                  <a:pt x="250231" y="0"/>
                </a:lnTo>
              </a:path>
            </a:pathLst>
          </a:custGeom>
          <a:ln w="17507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01365" y="2698639"/>
            <a:ext cx="352885" cy="261833"/>
          </a:xfrm>
          <a:custGeom>
            <a:avLst/>
            <a:gdLst/>
            <a:ahLst/>
            <a:cxnLst/>
            <a:rect l="l" t="t" r="r" b="b"/>
            <a:pathLst>
              <a:path w="352885" h="261833">
                <a:moveTo>
                  <a:pt x="352885" y="0"/>
                </a:moveTo>
                <a:lnTo>
                  <a:pt x="341830" y="23008"/>
                </a:lnTo>
                <a:lnTo>
                  <a:pt x="323054" y="48406"/>
                </a:lnTo>
                <a:lnTo>
                  <a:pt x="296557" y="69307"/>
                </a:lnTo>
                <a:lnTo>
                  <a:pt x="280149" y="75911"/>
                </a:lnTo>
                <a:lnTo>
                  <a:pt x="253652" y="81461"/>
                </a:lnTo>
                <a:lnTo>
                  <a:pt x="218294" y="75911"/>
                </a:lnTo>
                <a:lnTo>
                  <a:pt x="178548" y="69307"/>
                </a:lnTo>
                <a:lnTo>
                  <a:pt x="131257" y="61631"/>
                </a:lnTo>
                <a:lnTo>
                  <a:pt x="91511" y="51611"/>
                </a:lnTo>
                <a:lnTo>
                  <a:pt x="58521" y="45209"/>
                </a:lnTo>
                <a:lnTo>
                  <a:pt x="19916" y="48406"/>
                </a:lnTo>
                <a:lnTo>
                  <a:pt x="0" y="51611"/>
                </a:lnTo>
                <a:lnTo>
                  <a:pt x="25444" y="59497"/>
                </a:lnTo>
                <a:lnTo>
                  <a:pt x="42904" y="71432"/>
                </a:lnTo>
                <a:lnTo>
                  <a:pt x="61680" y="84657"/>
                </a:lnTo>
                <a:lnTo>
                  <a:pt x="85984" y="106612"/>
                </a:lnTo>
                <a:lnTo>
                  <a:pt x="104760" y="129858"/>
                </a:lnTo>
                <a:lnTo>
                  <a:pt x="129063" y="160560"/>
                </a:lnTo>
                <a:lnTo>
                  <a:pt x="147664" y="186994"/>
                </a:lnTo>
                <a:lnTo>
                  <a:pt x="168809" y="222174"/>
                </a:lnTo>
                <a:lnTo>
                  <a:pt x="185216" y="261833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76315" y="2489453"/>
            <a:ext cx="244966" cy="435839"/>
          </a:xfrm>
          <a:custGeom>
            <a:avLst/>
            <a:gdLst/>
            <a:ahLst/>
            <a:cxnLst/>
            <a:rect l="l" t="t" r="r" b="b"/>
            <a:pathLst>
              <a:path w="244966" h="435839">
                <a:moveTo>
                  <a:pt x="62996" y="0"/>
                </a:moveTo>
                <a:lnTo>
                  <a:pt x="43079" y="7903"/>
                </a:lnTo>
                <a:lnTo>
                  <a:pt x="19828" y="24326"/>
                </a:lnTo>
                <a:lnTo>
                  <a:pt x="6668" y="40748"/>
                </a:lnTo>
                <a:lnTo>
                  <a:pt x="1052" y="54009"/>
                </a:lnTo>
                <a:lnTo>
                  <a:pt x="0" y="66128"/>
                </a:lnTo>
                <a:lnTo>
                  <a:pt x="4474" y="90454"/>
                </a:lnTo>
                <a:lnTo>
                  <a:pt x="13248" y="115570"/>
                </a:lnTo>
                <a:lnTo>
                  <a:pt x="26497" y="149732"/>
                </a:lnTo>
                <a:lnTo>
                  <a:pt x="40798" y="179590"/>
                </a:lnTo>
                <a:lnTo>
                  <a:pt x="59574" y="204707"/>
                </a:lnTo>
                <a:lnTo>
                  <a:pt x="80632" y="229033"/>
                </a:lnTo>
                <a:lnTo>
                  <a:pt x="107129" y="252050"/>
                </a:lnTo>
                <a:lnTo>
                  <a:pt x="130116" y="268683"/>
                </a:lnTo>
                <a:lnTo>
                  <a:pt x="160035" y="287231"/>
                </a:lnTo>
                <a:lnTo>
                  <a:pt x="176442" y="326890"/>
                </a:lnTo>
                <a:lnTo>
                  <a:pt x="193113" y="358874"/>
                </a:lnTo>
                <a:lnTo>
                  <a:pt x="220575" y="401721"/>
                </a:lnTo>
                <a:lnTo>
                  <a:pt x="244966" y="435839"/>
                </a:lnTo>
              </a:path>
            </a:pathLst>
          </a:custGeom>
          <a:ln w="17497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03688" y="2704171"/>
            <a:ext cx="594254" cy="627075"/>
          </a:xfrm>
          <a:custGeom>
            <a:avLst/>
            <a:gdLst/>
            <a:ahLst/>
            <a:cxnLst/>
            <a:rect l="l" t="t" r="r" b="b"/>
            <a:pathLst>
              <a:path w="594254" h="627075">
                <a:moveTo>
                  <a:pt x="122395" y="340941"/>
                </a:moveTo>
                <a:lnTo>
                  <a:pt x="94670" y="345420"/>
                </a:lnTo>
                <a:lnTo>
                  <a:pt x="72735" y="355440"/>
                </a:lnTo>
                <a:lnTo>
                  <a:pt x="56065" y="371863"/>
                </a:lnTo>
                <a:lnTo>
                  <a:pt x="46238" y="400430"/>
                </a:lnTo>
                <a:lnTo>
                  <a:pt x="39658" y="436673"/>
                </a:lnTo>
                <a:lnTo>
                  <a:pt x="36236" y="470791"/>
                </a:lnTo>
                <a:lnTo>
                  <a:pt x="41763" y="501704"/>
                </a:lnTo>
                <a:lnTo>
                  <a:pt x="55012" y="527075"/>
                </a:lnTo>
                <a:lnTo>
                  <a:pt x="71682" y="551173"/>
                </a:lnTo>
                <a:lnTo>
                  <a:pt x="98092" y="580803"/>
                </a:lnTo>
                <a:lnTo>
                  <a:pt x="127923" y="600633"/>
                </a:lnTo>
                <a:lnTo>
                  <a:pt x="156526" y="614921"/>
                </a:lnTo>
                <a:lnTo>
                  <a:pt x="190656" y="623878"/>
                </a:lnTo>
                <a:lnTo>
                  <a:pt x="232683" y="627075"/>
                </a:lnTo>
                <a:lnTo>
                  <a:pt x="272341" y="623878"/>
                </a:lnTo>
                <a:lnTo>
                  <a:pt x="318667" y="613849"/>
                </a:lnTo>
                <a:lnTo>
                  <a:pt x="354903" y="604049"/>
                </a:lnTo>
                <a:lnTo>
                  <a:pt x="396930" y="584219"/>
                </a:lnTo>
                <a:lnTo>
                  <a:pt x="441150" y="554580"/>
                </a:lnTo>
                <a:lnTo>
                  <a:pt x="475281" y="531343"/>
                </a:lnTo>
                <a:lnTo>
                  <a:pt x="515991" y="500641"/>
                </a:lnTo>
                <a:lnTo>
                  <a:pt x="542489" y="479740"/>
                </a:lnTo>
                <a:lnTo>
                  <a:pt x="562318" y="459919"/>
                </a:lnTo>
                <a:lnTo>
                  <a:pt x="577847" y="433477"/>
                </a:lnTo>
                <a:lnTo>
                  <a:pt x="587674" y="397234"/>
                </a:lnTo>
                <a:lnTo>
                  <a:pt x="594254" y="352033"/>
                </a:lnTo>
                <a:lnTo>
                  <a:pt x="593202" y="305761"/>
                </a:lnTo>
                <a:lnTo>
                  <a:pt x="581094" y="259708"/>
                </a:lnTo>
                <a:lnTo>
                  <a:pt x="568898" y="223254"/>
                </a:lnTo>
                <a:lnTo>
                  <a:pt x="551438" y="187003"/>
                </a:lnTo>
                <a:lnTo>
                  <a:pt x="528187" y="155027"/>
                </a:lnTo>
                <a:lnTo>
                  <a:pt x="501690" y="115579"/>
                </a:lnTo>
                <a:lnTo>
                  <a:pt x="476333" y="89145"/>
                </a:lnTo>
                <a:lnTo>
                  <a:pt x="444309" y="65899"/>
                </a:lnTo>
                <a:lnTo>
                  <a:pt x="406756" y="46078"/>
                </a:lnTo>
                <a:lnTo>
                  <a:pt x="354903" y="24150"/>
                </a:lnTo>
                <a:lnTo>
                  <a:pt x="312086" y="13260"/>
                </a:lnTo>
                <a:lnTo>
                  <a:pt x="266813" y="4303"/>
                </a:lnTo>
                <a:lnTo>
                  <a:pt x="212854" y="0"/>
                </a:lnTo>
                <a:lnTo>
                  <a:pt x="169774" y="0"/>
                </a:lnTo>
                <a:lnTo>
                  <a:pt x="138802" y="6674"/>
                </a:lnTo>
                <a:lnTo>
                  <a:pt x="111340" y="14314"/>
                </a:lnTo>
                <a:lnTo>
                  <a:pt x="88089" y="26460"/>
                </a:lnTo>
                <a:lnTo>
                  <a:pt x="66067" y="46078"/>
                </a:lnTo>
                <a:lnTo>
                  <a:pt x="42816" y="70378"/>
                </a:lnTo>
                <a:lnTo>
                  <a:pt x="26409" y="91279"/>
                </a:lnTo>
                <a:lnTo>
                  <a:pt x="9738" y="120909"/>
                </a:lnTo>
                <a:lnTo>
                  <a:pt x="2105" y="147352"/>
                </a:lnTo>
                <a:lnTo>
                  <a:pt x="0" y="177202"/>
                </a:lnTo>
                <a:lnTo>
                  <a:pt x="5527" y="210037"/>
                </a:lnTo>
                <a:lnTo>
                  <a:pt x="12107" y="236471"/>
                </a:lnTo>
                <a:lnTo>
                  <a:pt x="25356" y="262914"/>
                </a:lnTo>
                <a:lnTo>
                  <a:pt x="39657" y="284869"/>
                </a:lnTo>
                <a:lnTo>
                  <a:pt x="52906" y="304698"/>
                </a:lnTo>
                <a:lnTo>
                  <a:pt x="68260" y="318986"/>
                </a:lnTo>
                <a:lnTo>
                  <a:pt x="94670" y="332203"/>
                </a:lnTo>
                <a:lnTo>
                  <a:pt x="122395" y="340941"/>
                </a:lnTo>
                <a:close/>
              </a:path>
            </a:pathLst>
          </a:custGeom>
          <a:solidFill>
            <a:srgbClr val="9F5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51528" y="2946185"/>
            <a:ext cx="310770" cy="112154"/>
          </a:xfrm>
          <a:custGeom>
            <a:avLst/>
            <a:gdLst/>
            <a:ahLst/>
            <a:cxnLst/>
            <a:rect l="l" t="t" r="r" b="b"/>
            <a:pathLst>
              <a:path w="310770" h="112154">
                <a:moveTo>
                  <a:pt x="310770" y="0"/>
                </a:moveTo>
                <a:lnTo>
                  <a:pt x="299891" y="16422"/>
                </a:lnTo>
                <a:lnTo>
                  <a:pt x="277693" y="42855"/>
                </a:lnTo>
                <a:lnTo>
                  <a:pt x="253565" y="64819"/>
                </a:lnTo>
                <a:lnTo>
                  <a:pt x="224786" y="82515"/>
                </a:lnTo>
                <a:lnTo>
                  <a:pt x="197324" y="92324"/>
                </a:lnTo>
                <a:lnTo>
                  <a:pt x="167405" y="101273"/>
                </a:lnTo>
                <a:lnTo>
                  <a:pt x="137749" y="108948"/>
                </a:lnTo>
                <a:lnTo>
                  <a:pt x="116868" y="112154"/>
                </a:lnTo>
                <a:lnTo>
                  <a:pt x="79315" y="108948"/>
                </a:lnTo>
                <a:lnTo>
                  <a:pt x="43869" y="105541"/>
                </a:lnTo>
                <a:lnTo>
                  <a:pt x="0" y="98928"/>
                </a:lnTo>
              </a:path>
            </a:pathLst>
          </a:custGeom>
          <a:ln w="17507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20250" y="2865803"/>
            <a:ext cx="31761" cy="335593"/>
          </a:xfrm>
          <a:custGeom>
            <a:avLst/>
            <a:gdLst/>
            <a:ahLst/>
            <a:cxnLst/>
            <a:rect l="l" t="t" r="r" b="b"/>
            <a:pathLst>
              <a:path w="31761" h="335593">
                <a:moveTo>
                  <a:pt x="0" y="0"/>
                </a:moveTo>
                <a:lnTo>
                  <a:pt x="9826" y="24308"/>
                </a:lnTo>
                <a:lnTo>
                  <a:pt x="21934" y="60551"/>
                </a:lnTo>
                <a:lnTo>
                  <a:pt x="26409" y="90190"/>
                </a:lnTo>
                <a:lnTo>
                  <a:pt x="29655" y="108957"/>
                </a:lnTo>
                <a:lnTo>
                  <a:pt x="22987" y="129849"/>
                </a:lnTo>
                <a:lnTo>
                  <a:pt x="11932" y="155221"/>
                </a:lnTo>
                <a:lnTo>
                  <a:pt x="5352" y="171634"/>
                </a:lnTo>
                <a:lnTo>
                  <a:pt x="2105" y="189330"/>
                </a:lnTo>
                <a:lnTo>
                  <a:pt x="6580" y="205752"/>
                </a:lnTo>
                <a:lnTo>
                  <a:pt x="16407" y="224510"/>
                </a:lnTo>
                <a:lnTo>
                  <a:pt x="25181" y="242206"/>
                </a:lnTo>
                <a:lnTo>
                  <a:pt x="31761" y="253087"/>
                </a:lnTo>
                <a:lnTo>
                  <a:pt x="26409" y="263107"/>
                </a:lnTo>
                <a:lnTo>
                  <a:pt x="18513" y="283999"/>
                </a:lnTo>
                <a:lnTo>
                  <a:pt x="9826" y="309159"/>
                </a:lnTo>
                <a:lnTo>
                  <a:pt x="2105" y="335593"/>
                </a:lnTo>
              </a:path>
            </a:pathLst>
          </a:custGeom>
          <a:ln w="17493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14174" y="2942988"/>
            <a:ext cx="52906" cy="235382"/>
          </a:xfrm>
          <a:custGeom>
            <a:avLst/>
            <a:gdLst/>
            <a:ahLst/>
            <a:cxnLst/>
            <a:rect l="l" t="t" r="r" b="b"/>
            <a:pathLst>
              <a:path w="52906" h="235382">
                <a:moveTo>
                  <a:pt x="0" y="0"/>
                </a:moveTo>
                <a:lnTo>
                  <a:pt x="17723" y="16422"/>
                </a:lnTo>
                <a:lnTo>
                  <a:pt x="29918" y="31773"/>
                </a:lnTo>
                <a:lnTo>
                  <a:pt x="39745" y="56072"/>
                </a:lnTo>
                <a:lnTo>
                  <a:pt x="47642" y="85711"/>
                </a:lnTo>
                <a:lnTo>
                  <a:pt x="52906" y="124299"/>
                </a:lnTo>
                <a:lnTo>
                  <a:pt x="49747" y="155001"/>
                </a:lnTo>
                <a:lnTo>
                  <a:pt x="43167" y="185922"/>
                </a:lnTo>
                <a:lnTo>
                  <a:pt x="30971" y="212356"/>
                </a:lnTo>
                <a:lnTo>
                  <a:pt x="11142" y="235382"/>
                </a:lnTo>
              </a:path>
            </a:pathLst>
          </a:custGeom>
          <a:ln w="17494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55433" y="3041917"/>
            <a:ext cx="100285" cy="66093"/>
          </a:xfrm>
          <a:custGeom>
            <a:avLst/>
            <a:gdLst/>
            <a:ahLst/>
            <a:cxnLst/>
            <a:rect l="l" t="t" r="r" b="b"/>
            <a:pathLst>
              <a:path w="100285" h="66093">
                <a:moveTo>
                  <a:pt x="0" y="0"/>
                </a:moveTo>
                <a:lnTo>
                  <a:pt x="29831" y="6612"/>
                </a:lnTo>
                <a:lnTo>
                  <a:pt x="52906" y="15350"/>
                </a:lnTo>
                <a:lnTo>
                  <a:pt x="69576" y="26442"/>
                </a:lnTo>
                <a:lnTo>
                  <a:pt x="87036" y="48397"/>
                </a:lnTo>
                <a:lnTo>
                  <a:pt x="100285" y="66093"/>
                </a:lnTo>
              </a:path>
            </a:pathLst>
          </a:custGeom>
          <a:ln w="17504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7159" y="2397154"/>
            <a:ext cx="925196" cy="540292"/>
          </a:xfrm>
          <a:custGeom>
            <a:avLst/>
            <a:gdLst/>
            <a:ahLst/>
            <a:cxnLst/>
            <a:rect l="l" t="t" r="r" b="b"/>
            <a:pathLst>
              <a:path w="925196" h="540292">
                <a:moveTo>
                  <a:pt x="607582" y="370791"/>
                </a:moveTo>
                <a:lnTo>
                  <a:pt x="633991" y="330025"/>
                </a:lnTo>
                <a:lnTo>
                  <a:pt x="673649" y="293844"/>
                </a:lnTo>
                <a:lnTo>
                  <a:pt x="712342" y="265215"/>
                </a:lnTo>
                <a:lnTo>
                  <a:pt x="748754" y="254149"/>
                </a:lnTo>
                <a:lnTo>
                  <a:pt x="776304" y="250988"/>
                </a:lnTo>
                <a:lnTo>
                  <a:pt x="854567" y="287169"/>
                </a:lnTo>
                <a:lnTo>
                  <a:pt x="898787" y="310266"/>
                </a:lnTo>
                <a:lnTo>
                  <a:pt x="925196" y="263985"/>
                </a:lnTo>
                <a:lnTo>
                  <a:pt x="915194" y="237727"/>
                </a:lnTo>
                <a:lnTo>
                  <a:pt x="898787" y="208922"/>
                </a:lnTo>
                <a:lnTo>
                  <a:pt x="874396" y="176166"/>
                </a:lnTo>
                <a:lnTo>
                  <a:pt x="842459" y="145253"/>
                </a:lnTo>
                <a:lnTo>
                  <a:pt x="812803" y="121103"/>
                </a:lnTo>
                <a:lnTo>
                  <a:pt x="780778" y="97918"/>
                </a:lnTo>
                <a:lnTo>
                  <a:pt x="739804" y="74822"/>
                </a:lnTo>
                <a:lnTo>
                  <a:pt x="689267" y="64810"/>
                </a:lnTo>
                <a:lnTo>
                  <a:pt x="641712" y="61649"/>
                </a:lnTo>
                <a:lnTo>
                  <a:pt x="600914" y="63757"/>
                </a:lnTo>
                <a:lnTo>
                  <a:pt x="581085" y="45227"/>
                </a:lnTo>
                <a:lnTo>
                  <a:pt x="561256" y="27487"/>
                </a:lnTo>
                <a:lnTo>
                  <a:pt x="531425" y="12206"/>
                </a:lnTo>
                <a:lnTo>
                  <a:pt x="500716" y="3249"/>
                </a:lnTo>
                <a:lnTo>
                  <a:pt x="447546" y="0"/>
                </a:lnTo>
                <a:lnTo>
                  <a:pt x="398070" y="5532"/>
                </a:lnTo>
                <a:lnTo>
                  <a:pt x="359456" y="8781"/>
                </a:lnTo>
                <a:lnTo>
                  <a:pt x="320843" y="16422"/>
                </a:lnTo>
                <a:lnTo>
                  <a:pt x="276684" y="28629"/>
                </a:lnTo>
                <a:lnTo>
                  <a:pt x="231463" y="42855"/>
                </a:lnTo>
                <a:lnTo>
                  <a:pt x="184102" y="56116"/>
                </a:lnTo>
                <a:lnTo>
                  <a:pt x="138872" y="70343"/>
                </a:lnTo>
                <a:lnTo>
                  <a:pt x="102399" y="83604"/>
                </a:lnTo>
                <a:lnTo>
                  <a:pt x="78289" y="96777"/>
                </a:lnTo>
                <a:lnTo>
                  <a:pt x="52906" y="114516"/>
                </a:lnTo>
                <a:lnTo>
                  <a:pt x="33068" y="130938"/>
                </a:lnTo>
                <a:lnTo>
                  <a:pt x="19837" y="145253"/>
                </a:lnTo>
                <a:lnTo>
                  <a:pt x="9809" y="161851"/>
                </a:lnTo>
                <a:lnTo>
                  <a:pt x="3202" y="179327"/>
                </a:lnTo>
                <a:lnTo>
                  <a:pt x="0" y="199174"/>
                </a:lnTo>
                <a:lnTo>
                  <a:pt x="3202" y="219021"/>
                </a:lnTo>
                <a:lnTo>
                  <a:pt x="13222" y="239835"/>
                </a:lnTo>
                <a:lnTo>
                  <a:pt x="28585" y="263985"/>
                </a:lnTo>
                <a:lnTo>
                  <a:pt x="195192" y="261877"/>
                </a:lnTo>
                <a:lnTo>
                  <a:pt x="247037" y="260736"/>
                </a:lnTo>
                <a:lnTo>
                  <a:pt x="282229" y="268464"/>
                </a:lnTo>
                <a:lnTo>
                  <a:pt x="305488" y="273996"/>
                </a:lnTo>
                <a:lnTo>
                  <a:pt x="321913" y="280583"/>
                </a:lnTo>
                <a:lnTo>
                  <a:pt x="320843" y="303592"/>
                </a:lnTo>
                <a:lnTo>
                  <a:pt x="314236" y="326864"/>
                </a:lnTo>
                <a:lnTo>
                  <a:pt x="297592" y="353096"/>
                </a:lnTo>
                <a:lnTo>
                  <a:pt x="275622" y="379529"/>
                </a:lnTo>
                <a:lnTo>
                  <a:pt x="258978" y="398296"/>
                </a:lnTo>
                <a:lnTo>
                  <a:pt x="315298" y="410442"/>
                </a:lnTo>
                <a:lnTo>
                  <a:pt x="290977" y="420251"/>
                </a:lnTo>
                <a:lnTo>
                  <a:pt x="265594" y="427927"/>
                </a:lnTo>
                <a:lnTo>
                  <a:pt x="238070" y="435602"/>
                </a:lnTo>
                <a:lnTo>
                  <a:pt x="213758" y="448819"/>
                </a:lnTo>
                <a:lnTo>
                  <a:pt x="196263" y="464389"/>
                </a:lnTo>
                <a:lnTo>
                  <a:pt x="185164" y="479740"/>
                </a:lnTo>
                <a:lnTo>
                  <a:pt x="180689" y="494020"/>
                </a:lnTo>
                <a:lnTo>
                  <a:pt x="181970" y="510442"/>
                </a:lnTo>
                <a:lnTo>
                  <a:pt x="188585" y="523659"/>
                </a:lnTo>
                <a:lnTo>
                  <a:pt x="200527" y="533679"/>
                </a:lnTo>
                <a:lnTo>
                  <a:pt x="217171" y="539220"/>
                </a:lnTo>
                <a:lnTo>
                  <a:pt x="237008" y="540292"/>
                </a:lnTo>
                <a:lnTo>
                  <a:pt x="263462" y="534750"/>
                </a:lnTo>
                <a:lnTo>
                  <a:pt x="282229" y="528137"/>
                </a:lnTo>
                <a:lnTo>
                  <a:pt x="304208" y="519399"/>
                </a:lnTo>
                <a:lnTo>
                  <a:pt x="563362" y="433468"/>
                </a:lnTo>
                <a:lnTo>
                  <a:pt x="607582" y="3707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44779" y="2490770"/>
            <a:ext cx="598852" cy="261825"/>
          </a:xfrm>
          <a:custGeom>
            <a:avLst/>
            <a:gdLst/>
            <a:ahLst/>
            <a:cxnLst/>
            <a:rect l="l" t="t" r="r" b="b"/>
            <a:pathLst>
              <a:path w="598852" h="261825">
                <a:moveTo>
                  <a:pt x="30936" y="140686"/>
                </a:moveTo>
                <a:lnTo>
                  <a:pt x="80640" y="149468"/>
                </a:lnTo>
                <a:lnTo>
                  <a:pt x="117973" y="157372"/>
                </a:lnTo>
                <a:lnTo>
                  <a:pt x="144637" y="167120"/>
                </a:lnTo>
                <a:lnTo>
                  <a:pt x="164475" y="180381"/>
                </a:lnTo>
                <a:lnTo>
                  <a:pt x="177706" y="192500"/>
                </a:lnTo>
                <a:lnTo>
                  <a:pt x="180908" y="255212"/>
                </a:lnTo>
                <a:lnTo>
                  <a:pt x="358360" y="261825"/>
                </a:lnTo>
                <a:lnTo>
                  <a:pt x="571302" y="114253"/>
                </a:lnTo>
                <a:lnTo>
                  <a:pt x="584550" y="104505"/>
                </a:lnTo>
                <a:lnTo>
                  <a:pt x="594553" y="91244"/>
                </a:lnTo>
                <a:lnTo>
                  <a:pt x="598852" y="80179"/>
                </a:lnTo>
                <a:lnTo>
                  <a:pt x="570249" y="65864"/>
                </a:lnTo>
                <a:lnTo>
                  <a:pt x="538224" y="51637"/>
                </a:lnTo>
                <a:lnTo>
                  <a:pt x="500672" y="35215"/>
                </a:lnTo>
                <a:lnTo>
                  <a:pt x="466542" y="20901"/>
                </a:lnTo>
                <a:lnTo>
                  <a:pt x="434517" y="8781"/>
                </a:lnTo>
                <a:lnTo>
                  <a:pt x="386085" y="2107"/>
                </a:lnTo>
                <a:lnTo>
                  <a:pt x="298873" y="0"/>
                </a:lnTo>
                <a:lnTo>
                  <a:pt x="230612" y="2107"/>
                </a:lnTo>
                <a:lnTo>
                  <a:pt x="180908" y="5356"/>
                </a:lnTo>
                <a:lnTo>
                  <a:pt x="141224" y="15368"/>
                </a:lnTo>
                <a:lnTo>
                  <a:pt x="107093" y="29595"/>
                </a:lnTo>
                <a:lnTo>
                  <a:pt x="77227" y="42855"/>
                </a:lnTo>
                <a:lnTo>
                  <a:pt x="52906" y="58224"/>
                </a:lnTo>
                <a:lnTo>
                  <a:pt x="30936" y="78071"/>
                </a:lnTo>
                <a:lnTo>
                  <a:pt x="14511" y="101080"/>
                </a:lnTo>
                <a:lnTo>
                  <a:pt x="0" y="133046"/>
                </a:lnTo>
                <a:lnTo>
                  <a:pt x="30936" y="140686"/>
                </a:lnTo>
                <a:close/>
              </a:path>
            </a:pathLst>
          </a:custGeom>
          <a:solidFill>
            <a:srgbClr val="808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38910" y="2593080"/>
            <a:ext cx="83860" cy="47159"/>
          </a:xfrm>
          <a:custGeom>
            <a:avLst/>
            <a:gdLst/>
            <a:ahLst/>
            <a:cxnLst/>
            <a:rect l="l" t="t" r="r" b="b"/>
            <a:pathLst>
              <a:path w="83860" h="47159">
                <a:moveTo>
                  <a:pt x="0" y="24150"/>
                </a:moveTo>
                <a:lnTo>
                  <a:pt x="3691" y="33800"/>
                </a:lnTo>
                <a:lnTo>
                  <a:pt x="13699" y="41318"/>
                </a:lnTo>
                <a:lnTo>
                  <a:pt x="28426" y="45977"/>
                </a:lnTo>
                <a:lnTo>
                  <a:pt x="42026" y="47159"/>
                </a:lnTo>
                <a:lnTo>
                  <a:pt x="59245" y="45193"/>
                </a:lnTo>
                <a:lnTo>
                  <a:pt x="73009" y="39786"/>
                </a:lnTo>
                <a:lnTo>
                  <a:pt x="81681" y="31670"/>
                </a:lnTo>
                <a:lnTo>
                  <a:pt x="83860" y="24150"/>
                </a:lnTo>
                <a:lnTo>
                  <a:pt x="80230" y="14337"/>
                </a:lnTo>
                <a:lnTo>
                  <a:pt x="70393" y="6436"/>
                </a:lnTo>
                <a:lnTo>
                  <a:pt x="55929" y="1377"/>
                </a:lnTo>
                <a:lnTo>
                  <a:pt x="42026" y="0"/>
                </a:lnTo>
                <a:lnTo>
                  <a:pt x="24929" y="2089"/>
                </a:lnTo>
                <a:lnTo>
                  <a:pt x="11219" y="7744"/>
                </a:lnTo>
                <a:lnTo>
                  <a:pt x="2438" y="16047"/>
                </a:lnTo>
                <a:lnTo>
                  <a:pt x="0" y="2415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33162" y="2564363"/>
            <a:ext cx="307621" cy="85887"/>
          </a:xfrm>
          <a:custGeom>
            <a:avLst/>
            <a:gdLst/>
            <a:ahLst/>
            <a:cxnLst/>
            <a:rect l="l" t="t" r="r" b="b"/>
            <a:pathLst>
              <a:path w="307621" h="85887">
                <a:moveTo>
                  <a:pt x="213968" y="59739"/>
                </a:moveTo>
                <a:lnTo>
                  <a:pt x="102610" y="28648"/>
                </a:lnTo>
              </a:path>
              <a:path w="307621" h="85887">
                <a:moveTo>
                  <a:pt x="102610" y="28649"/>
                </a:moveTo>
                <a:lnTo>
                  <a:pt x="213968" y="59740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92675" y="2466444"/>
            <a:ext cx="258127" cy="148590"/>
          </a:xfrm>
          <a:custGeom>
            <a:avLst/>
            <a:gdLst/>
            <a:ahLst/>
            <a:cxnLst/>
            <a:rect l="l" t="t" r="r" b="b"/>
            <a:pathLst>
              <a:path w="258127" h="148590">
                <a:moveTo>
                  <a:pt x="180908" y="104139"/>
                </a:moveTo>
                <a:lnTo>
                  <a:pt x="86008" y="49510"/>
                </a:lnTo>
              </a:path>
              <a:path w="258127" h="148590">
                <a:moveTo>
                  <a:pt x="86007" y="49510"/>
                </a:moveTo>
                <a:lnTo>
                  <a:pt x="180908" y="104140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22809" y="2396100"/>
            <a:ext cx="129063" cy="201282"/>
          </a:xfrm>
          <a:custGeom>
            <a:avLst/>
            <a:gdLst/>
            <a:ahLst/>
            <a:cxnLst/>
            <a:rect l="l" t="t" r="r" b="b"/>
            <a:pathLst>
              <a:path w="129063" h="201282">
                <a:moveTo>
                  <a:pt x="43088" y="67199"/>
                </a:moveTo>
                <a:lnTo>
                  <a:pt x="91729" y="143058"/>
                </a:lnTo>
              </a:path>
              <a:path w="129063" h="201282">
                <a:moveTo>
                  <a:pt x="91729" y="143058"/>
                </a:moveTo>
                <a:lnTo>
                  <a:pt x="43088" y="67199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32035" y="2372828"/>
            <a:ext cx="105804" cy="184860"/>
          </a:xfrm>
          <a:custGeom>
            <a:avLst/>
            <a:gdLst/>
            <a:ahLst/>
            <a:cxnLst/>
            <a:rect l="l" t="t" r="r" b="b"/>
            <a:pathLst>
              <a:path w="105804" h="184860">
                <a:moveTo>
                  <a:pt x="35303" y="61683"/>
                </a:moveTo>
                <a:lnTo>
                  <a:pt x="75696" y="132256"/>
                </a:lnTo>
              </a:path>
              <a:path w="105804" h="184860">
                <a:moveTo>
                  <a:pt x="75696" y="132256"/>
                </a:moveTo>
                <a:lnTo>
                  <a:pt x="35304" y="61683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76453" y="2332168"/>
            <a:ext cx="0" cy="227891"/>
          </a:xfrm>
          <a:custGeom>
            <a:avLst/>
            <a:gdLst/>
            <a:ahLst/>
            <a:cxnLst/>
            <a:rect l="l" t="t" r="r" b="b"/>
            <a:pathLst>
              <a:path h="227891">
                <a:moveTo>
                  <a:pt x="0" y="160709"/>
                </a:moveTo>
                <a:lnTo>
                  <a:pt x="0" y="76064"/>
                </a:lnTo>
              </a:path>
            </a:pathLst>
          </a:custGeom>
          <a:ln w="8746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29351" y="2322332"/>
            <a:ext cx="69576" cy="250988"/>
          </a:xfrm>
          <a:custGeom>
            <a:avLst/>
            <a:gdLst/>
            <a:ahLst/>
            <a:cxnLst/>
            <a:rect l="l" t="t" r="r" b="b"/>
            <a:pathLst>
              <a:path w="69576" h="250988">
                <a:moveTo>
                  <a:pt x="46417" y="83542"/>
                </a:moveTo>
                <a:lnTo>
                  <a:pt x="20765" y="176078"/>
                </a:lnTo>
              </a:path>
              <a:path w="69576" h="250988">
                <a:moveTo>
                  <a:pt x="20766" y="176078"/>
                </a:moveTo>
                <a:lnTo>
                  <a:pt x="46418" y="83542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96559" y="2377307"/>
            <a:ext cx="95986" cy="165100"/>
          </a:xfrm>
          <a:custGeom>
            <a:avLst/>
            <a:gdLst/>
            <a:ahLst/>
            <a:cxnLst/>
            <a:rect l="l" t="t" r="r" b="b"/>
            <a:pathLst>
              <a:path w="95986" h="165100">
                <a:moveTo>
                  <a:pt x="63969" y="55069"/>
                </a:moveTo>
                <a:lnTo>
                  <a:pt x="32024" y="110016"/>
                </a:lnTo>
              </a:path>
              <a:path w="95986" h="165100">
                <a:moveTo>
                  <a:pt x="32024" y="110017"/>
                </a:moveTo>
                <a:lnTo>
                  <a:pt x="63970" y="55069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71664" y="2426837"/>
            <a:ext cx="95986" cy="108896"/>
          </a:xfrm>
          <a:custGeom>
            <a:avLst/>
            <a:gdLst/>
            <a:ahLst/>
            <a:cxnLst/>
            <a:rect l="l" t="t" r="r" b="b"/>
            <a:pathLst>
              <a:path w="95986" h="108896">
                <a:moveTo>
                  <a:pt x="63882" y="36421"/>
                </a:moveTo>
                <a:lnTo>
                  <a:pt x="32024" y="72564"/>
                </a:lnTo>
              </a:path>
              <a:path w="95986" h="108896">
                <a:moveTo>
                  <a:pt x="32024" y="72564"/>
                </a:moveTo>
                <a:lnTo>
                  <a:pt x="63883" y="36421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13427" y="2422534"/>
            <a:ext cx="178811" cy="165012"/>
          </a:xfrm>
          <a:custGeom>
            <a:avLst/>
            <a:gdLst/>
            <a:ahLst/>
            <a:cxnLst/>
            <a:rect l="l" t="t" r="r" b="b"/>
            <a:pathLst>
              <a:path w="178811" h="165012">
                <a:moveTo>
                  <a:pt x="119231" y="54982"/>
                </a:moveTo>
                <a:lnTo>
                  <a:pt x="59750" y="109873"/>
                </a:lnTo>
              </a:path>
              <a:path w="178811" h="165012">
                <a:moveTo>
                  <a:pt x="59750" y="109874"/>
                </a:moveTo>
                <a:lnTo>
                  <a:pt x="119232" y="54982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93006" y="2477509"/>
            <a:ext cx="178548" cy="138667"/>
          </a:xfrm>
          <a:custGeom>
            <a:avLst/>
            <a:gdLst/>
            <a:ahLst/>
            <a:cxnLst/>
            <a:rect l="l" t="t" r="r" b="b"/>
            <a:pathLst>
              <a:path w="178548" h="138667">
                <a:moveTo>
                  <a:pt x="119225" y="46071"/>
                </a:moveTo>
                <a:lnTo>
                  <a:pt x="59574" y="92399"/>
                </a:lnTo>
              </a:path>
              <a:path w="178548" h="138667">
                <a:moveTo>
                  <a:pt x="59574" y="92399"/>
                </a:moveTo>
                <a:lnTo>
                  <a:pt x="119227" y="46071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48874" y="2567700"/>
            <a:ext cx="337531" cy="52955"/>
          </a:xfrm>
          <a:custGeom>
            <a:avLst/>
            <a:gdLst/>
            <a:ahLst/>
            <a:cxnLst/>
            <a:rect l="l" t="t" r="r" b="b"/>
            <a:pathLst>
              <a:path w="337531" h="52955">
                <a:moveTo>
                  <a:pt x="233780" y="16277"/>
                </a:moveTo>
                <a:lnTo>
                  <a:pt x="112393" y="35321"/>
                </a:lnTo>
              </a:path>
              <a:path w="337531" h="52955">
                <a:moveTo>
                  <a:pt x="112393" y="35322"/>
                </a:moveTo>
                <a:lnTo>
                  <a:pt x="233780" y="16278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595554" y="2730631"/>
            <a:ext cx="610987" cy="1565603"/>
          </a:xfrm>
          <a:custGeom>
            <a:avLst/>
            <a:gdLst/>
            <a:ahLst/>
            <a:cxnLst/>
            <a:rect l="l" t="t" r="r" b="b"/>
            <a:pathLst>
              <a:path w="610987" h="1565603">
                <a:moveTo>
                  <a:pt x="508332" y="806360"/>
                </a:moveTo>
                <a:lnTo>
                  <a:pt x="494030" y="678862"/>
                </a:lnTo>
                <a:lnTo>
                  <a:pt x="479817" y="587389"/>
                </a:lnTo>
                <a:lnTo>
                  <a:pt x="468674" y="550084"/>
                </a:lnTo>
                <a:lnTo>
                  <a:pt x="457619" y="511487"/>
                </a:lnTo>
                <a:lnTo>
                  <a:pt x="447792" y="480785"/>
                </a:lnTo>
                <a:lnTo>
                  <a:pt x="444370" y="444331"/>
                </a:lnTo>
                <a:lnTo>
                  <a:pt x="444370" y="392729"/>
                </a:lnTo>
                <a:lnTo>
                  <a:pt x="437790" y="340924"/>
                </a:lnTo>
                <a:lnTo>
                  <a:pt x="424541" y="278238"/>
                </a:lnTo>
                <a:lnTo>
                  <a:pt x="406993" y="196794"/>
                </a:lnTo>
                <a:lnTo>
                  <a:pt x="390411" y="133046"/>
                </a:lnTo>
                <a:lnTo>
                  <a:pt x="380584" y="111082"/>
                </a:lnTo>
                <a:lnTo>
                  <a:pt x="362861" y="83577"/>
                </a:lnTo>
                <a:lnTo>
                  <a:pt x="331977" y="46052"/>
                </a:lnTo>
                <a:lnTo>
                  <a:pt x="299952" y="18547"/>
                </a:lnTo>
                <a:lnTo>
                  <a:pt x="275824" y="0"/>
                </a:lnTo>
                <a:lnTo>
                  <a:pt x="242571" y="3196"/>
                </a:lnTo>
                <a:lnTo>
                  <a:pt x="207388" y="9809"/>
                </a:lnTo>
                <a:lnTo>
                  <a:pt x="173222" y="18547"/>
                </a:lnTo>
                <a:lnTo>
                  <a:pt x="144426" y="29639"/>
                </a:lnTo>
                <a:lnTo>
                  <a:pt x="127993" y="42855"/>
                </a:lnTo>
                <a:lnTo>
                  <a:pt x="115841" y="55010"/>
                </a:lnTo>
                <a:lnTo>
                  <a:pt x="102610" y="81233"/>
                </a:lnTo>
                <a:lnTo>
                  <a:pt x="92581" y="104470"/>
                </a:lnTo>
                <a:lnTo>
                  <a:pt x="78289" y="142847"/>
                </a:lnTo>
                <a:lnTo>
                  <a:pt x="59521" y="179309"/>
                </a:lnTo>
                <a:lnTo>
                  <a:pt x="39675" y="208949"/>
                </a:lnTo>
                <a:lnTo>
                  <a:pt x="24321" y="229841"/>
                </a:lnTo>
                <a:lnTo>
                  <a:pt x="11090" y="258408"/>
                </a:lnTo>
                <a:lnTo>
                  <a:pt x="1070" y="291455"/>
                </a:lnTo>
                <a:lnTo>
                  <a:pt x="0" y="318960"/>
                </a:lnTo>
                <a:lnTo>
                  <a:pt x="4483" y="360753"/>
                </a:lnTo>
                <a:lnTo>
                  <a:pt x="11090" y="391666"/>
                </a:lnTo>
                <a:lnTo>
                  <a:pt x="20908" y="424712"/>
                </a:lnTo>
                <a:lnTo>
                  <a:pt x="33068" y="445605"/>
                </a:lnTo>
                <a:lnTo>
                  <a:pt x="50774" y="470765"/>
                </a:lnTo>
                <a:lnTo>
                  <a:pt x="76157" y="497207"/>
                </a:lnTo>
                <a:lnTo>
                  <a:pt x="95995" y="513832"/>
                </a:lnTo>
                <a:lnTo>
                  <a:pt x="121386" y="518100"/>
                </a:lnTo>
                <a:lnTo>
                  <a:pt x="166607" y="523641"/>
                </a:lnTo>
                <a:lnTo>
                  <a:pt x="193060" y="520234"/>
                </a:lnTo>
                <a:lnTo>
                  <a:pt x="183031" y="559893"/>
                </a:lnTo>
                <a:lnTo>
                  <a:pt x="176425" y="589743"/>
                </a:lnTo>
                <a:lnTo>
                  <a:pt x="168739" y="624915"/>
                </a:lnTo>
                <a:lnTo>
                  <a:pt x="163194" y="661167"/>
                </a:lnTo>
                <a:lnTo>
                  <a:pt x="165545" y="688672"/>
                </a:lnTo>
                <a:lnTo>
                  <a:pt x="173222" y="708501"/>
                </a:lnTo>
                <a:lnTo>
                  <a:pt x="193060" y="739203"/>
                </a:lnTo>
                <a:lnTo>
                  <a:pt x="218443" y="778853"/>
                </a:lnTo>
                <a:lnTo>
                  <a:pt x="235903" y="808493"/>
                </a:lnTo>
                <a:lnTo>
                  <a:pt x="254679" y="832798"/>
                </a:lnTo>
                <a:lnTo>
                  <a:pt x="267928" y="869044"/>
                </a:lnTo>
                <a:lnTo>
                  <a:pt x="269840" y="876676"/>
                </a:lnTo>
                <a:lnTo>
                  <a:pt x="518292" y="876676"/>
                </a:lnTo>
                <a:lnTo>
                  <a:pt x="508332" y="806360"/>
                </a:lnTo>
                <a:close/>
              </a:path>
            </a:pathLst>
          </a:custGeom>
          <a:solidFill>
            <a:srgbClr val="FFF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90009" y="2784359"/>
            <a:ext cx="159991" cy="156283"/>
          </a:xfrm>
          <a:custGeom>
            <a:avLst/>
            <a:gdLst/>
            <a:ahLst/>
            <a:cxnLst/>
            <a:rect l="l" t="t" r="r" b="b"/>
            <a:pathLst>
              <a:path w="159991" h="156283">
                <a:moveTo>
                  <a:pt x="117964" y="91464"/>
                </a:moveTo>
                <a:lnTo>
                  <a:pt x="116903" y="81443"/>
                </a:lnTo>
                <a:lnTo>
                  <a:pt x="119245" y="66092"/>
                </a:lnTo>
                <a:lnTo>
                  <a:pt x="122448" y="50742"/>
                </a:lnTo>
                <a:lnTo>
                  <a:pt x="131195" y="38587"/>
                </a:lnTo>
                <a:lnTo>
                  <a:pt x="143356" y="23237"/>
                </a:lnTo>
                <a:lnTo>
                  <a:pt x="159991" y="0"/>
                </a:lnTo>
                <a:lnTo>
                  <a:pt x="137811" y="15561"/>
                </a:lnTo>
                <a:lnTo>
                  <a:pt x="123518" y="23237"/>
                </a:lnTo>
                <a:lnTo>
                  <a:pt x="100478" y="33046"/>
                </a:lnTo>
                <a:lnTo>
                  <a:pt x="78289" y="39659"/>
                </a:lnTo>
                <a:lnTo>
                  <a:pt x="58451" y="42004"/>
                </a:lnTo>
                <a:lnTo>
                  <a:pt x="38613" y="45200"/>
                </a:lnTo>
                <a:lnTo>
                  <a:pt x="26453" y="51813"/>
                </a:lnTo>
                <a:lnTo>
                  <a:pt x="17705" y="65030"/>
                </a:lnTo>
                <a:lnTo>
                  <a:pt x="8958" y="77184"/>
                </a:lnTo>
                <a:lnTo>
                  <a:pt x="3413" y="88056"/>
                </a:lnTo>
                <a:lnTo>
                  <a:pt x="0" y="102344"/>
                </a:lnTo>
                <a:lnTo>
                  <a:pt x="0" y="114490"/>
                </a:lnTo>
                <a:lnTo>
                  <a:pt x="3413" y="129849"/>
                </a:lnTo>
                <a:lnTo>
                  <a:pt x="8958" y="145411"/>
                </a:lnTo>
                <a:lnTo>
                  <a:pt x="15573" y="153087"/>
                </a:lnTo>
                <a:lnTo>
                  <a:pt x="25382" y="156283"/>
                </a:lnTo>
                <a:lnTo>
                  <a:pt x="43088" y="153087"/>
                </a:lnTo>
                <a:lnTo>
                  <a:pt x="58451" y="150742"/>
                </a:lnTo>
                <a:lnTo>
                  <a:pt x="72744" y="154149"/>
                </a:lnTo>
                <a:lnTo>
                  <a:pt x="81702" y="139870"/>
                </a:lnTo>
                <a:lnTo>
                  <a:pt x="91520" y="124519"/>
                </a:lnTo>
                <a:lnTo>
                  <a:pt x="100478" y="113427"/>
                </a:lnTo>
                <a:lnTo>
                  <a:pt x="108155" y="101273"/>
                </a:lnTo>
                <a:lnTo>
                  <a:pt x="117964" y="91464"/>
                </a:lnTo>
                <a:close/>
              </a:path>
            </a:pathLst>
          </a:custGeom>
          <a:solidFill>
            <a:srgbClr val="FFD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45526" y="2590796"/>
            <a:ext cx="424515" cy="1705438"/>
          </a:xfrm>
          <a:custGeom>
            <a:avLst/>
            <a:gdLst/>
            <a:ahLst/>
            <a:cxnLst/>
            <a:rect l="l" t="t" r="r" b="b"/>
            <a:pathLst>
              <a:path w="424515" h="1705438">
                <a:moveTo>
                  <a:pt x="340900" y="1003549"/>
                </a:moveTo>
                <a:lnTo>
                  <a:pt x="321071" y="907817"/>
                </a:lnTo>
                <a:lnTo>
                  <a:pt x="318702" y="846202"/>
                </a:lnTo>
                <a:lnTo>
                  <a:pt x="315543" y="785651"/>
                </a:lnTo>
                <a:lnTo>
                  <a:pt x="312122" y="757074"/>
                </a:lnTo>
                <a:lnTo>
                  <a:pt x="302295" y="722965"/>
                </a:lnTo>
                <a:lnTo>
                  <a:pt x="292293" y="684377"/>
                </a:lnTo>
                <a:lnTo>
                  <a:pt x="284572" y="650259"/>
                </a:lnTo>
                <a:lnTo>
                  <a:pt x="281150" y="616150"/>
                </a:lnTo>
                <a:lnTo>
                  <a:pt x="279044" y="580970"/>
                </a:lnTo>
                <a:lnTo>
                  <a:pt x="282466" y="536832"/>
                </a:lnTo>
                <a:lnTo>
                  <a:pt x="284572" y="503996"/>
                </a:lnTo>
                <a:lnTo>
                  <a:pt x="286677" y="476491"/>
                </a:lnTo>
                <a:lnTo>
                  <a:pt x="284572" y="460929"/>
                </a:lnTo>
                <a:lnTo>
                  <a:pt x="276938" y="438966"/>
                </a:lnTo>
                <a:lnTo>
                  <a:pt x="266848" y="409335"/>
                </a:lnTo>
                <a:lnTo>
                  <a:pt x="254740" y="375217"/>
                </a:lnTo>
                <a:lnTo>
                  <a:pt x="242545" y="337692"/>
                </a:lnTo>
                <a:lnTo>
                  <a:pt x="233771" y="306990"/>
                </a:lnTo>
                <a:lnTo>
                  <a:pt x="228243" y="281619"/>
                </a:lnTo>
                <a:lnTo>
                  <a:pt x="224032" y="264134"/>
                </a:lnTo>
                <a:lnTo>
                  <a:pt x="220610" y="247501"/>
                </a:lnTo>
                <a:lnTo>
                  <a:pt x="230612" y="236629"/>
                </a:lnTo>
                <a:lnTo>
                  <a:pt x="243861" y="220005"/>
                </a:lnTo>
                <a:lnTo>
                  <a:pt x="258162" y="199104"/>
                </a:lnTo>
                <a:lnTo>
                  <a:pt x="271323" y="180556"/>
                </a:lnTo>
                <a:lnTo>
                  <a:pt x="286677" y="156248"/>
                </a:lnTo>
                <a:lnTo>
                  <a:pt x="302295" y="135329"/>
                </a:lnTo>
                <a:lnTo>
                  <a:pt x="315543" y="118907"/>
                </a:lnTo>
                <a:lnTo>
                  <a:pt x="333003" y="104417"/>
                </a:lnTo>
                <a:lnTo>
                  <a:pt x="352832" y="91420"/>
                </a:lnTo>
                <a:lnTo>
                  <a:pt x="372661" y="82462"/>
                </a:lnTo>
                <a:lnTo>
                  <a:pt x="393806" y="75876"/>
                </a:lnTo>
                <a:lnTo>
                  <a:pt x="412582" y="72714"/>
                </a:lnTo>
                <a:lnTo>
                  <a:pt x="424515" y="72714"/>
                </a:lnTo>
                <a:lnTo>
                  <a:pt x="371608" y="6586"/>
                </a:lnTo>
                <a:lnTo>
                  <a:pt x="356254" y="3337"/>
                </a:lnTo>
                <a:lnTo>
                  <a:pt x="341952" y="1053"/>
                </a:lnTo>
                <a:lnTo>
                  <a:pt x="324229" y="0"/>
                </a:lnTo>
                <a:lnTo>
                  <a:pt x="308875" y="2283"/>
                </a:lnTo>
                <a:lnTo>
                  <a:pt x="295714" y="6586"/>
                </a:lnTo>
                <a:lnTo>
                  <a:pt x="280097" y="16597"/>
                </a:lnTo>
                <a:lnTo>
                  <a:pt x="259215" y="31966"/>
                </a:lnTo>
                <a:lnTo>
                  <a:pt x="239386" y="48388"/>
                </a:lnTo>
                <a:lnTo>
                  <a:pt x="220610" y="71572"/>
                </a:lnTo>
                <a:lnTo>
                  <a:pt x="207361" y="89049"/>
                </a:lnTo>
                <a:lnTo>
                  <a:pt x="197534" y="108896"/>
                </a:lnTo>
                <a:lnTo>
                  <a:pt x="187532" y="129797"/>
                </a:lnTo>
                <a:lnTo>
                  <a:pt x="177530" y="145165"/>
                </a:lnTo>
                <a:lnTo>
                  <a:pt x="161035" y="158382"/>
                </a:lnTo>
                <a:lnTo>
                  <a:pt x="144453" y="169474"/>
                </a:lnTo>
                <a:lnTo>
                  <a:pt x="134626" y="167340"/>
                </a:lnTo>
                <a:lnTo>
                  <a:pt x="119008" y="164995"/>
                </a:lnTo>
                <a:lnTo>
                  <a:pt x="105847" y="163923"/>
                </a:lnTo>
                <a:lnTo>
                  <a:pt x="92599" y="164995"/>
                </a:lnTo>
                <a:lnTo>
                  <a:pt x="73998" y="169474"/>
                </a:lnTo>
                <a:lnTo>
                  <a:pt x="56275" y="178212"/>
                </a:lnTo>
                <a:lnTo>
                  <a:pt x="39675" y="189303"/>
                </a:lnTo>
                <a:lnTo>
                  <a:pt x="28795" y="199104"/>
                </a:lnTo>
                <a:lnTo>
                  <a:pt x="18767" y="212330"/>
                </a:lnTo>
                <a:lnTo>
                  <a:pt x="12160" y="228954"/>
                </a:lnTo>
                <a:lnTo>
                  <a:pt x="8958" y="245376"/>
                </a:lnTo>
                <a:lnTo>
                  <a:pt x="1061" y="344305"/>
                </a:lnTo>
                <a:lnTo>
                  <a:pt x="0" y="451120"/>
                </a:lnTo>
                <a:lnTo>
                  <a:pt x="85931" y="593115"/>
                </a:lnTo>
                <a:lnTo>
                  <a:pt x="90406" y="627233"/>
                </a:lnTo>
                <a:lnTo>
                  <a:pt x="59522" y="634908"/>
                </a:lnTo>
                <a:lnTo>
                  <a:pt x="83825" y="689919"/>
                </a:lnTo>
                <a:lnTo>
                  <a:pt x="105848" y="755801"/>
                </a:lnTo>
                <a:lnTo>
                  <a:pt x="122430" y="806543"/>
                </a:lnTo>
                <a:lnTo>
                  <a:pt x="147875" y="875833"/>
                </a:lnTo>
                <a:lnTo>
                  <a:pt x="164282" y="960480"/>
                </a:lnTo>
                <a:lnTo>
                  <a:pt x="175231" y="1016511"/>
                </a:lnTo>
                <a:lnTo>
                  <a:pt x="343746" y="1016511"/>
                </a:lnTo>
                <a:lnTo>
                  <a:pt x="340900" y="1003549"/>
                </a:lnTo>
                <a:close/>
              </a:path>
            </a:pathLst>
          </a:custGeom>
          <a:solidFill>
            <a:srgbClr val="FF9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25420" y="2830623"/>
            <a:ext cx="252538" cy="381865"/>
          </a:xfrm>
          <a:custGeom>
            <a:avLst/>
            <a:gdLst/>
            <a:ahLst/>
            <a:cxnLst/>
            <a:rect l="l" t="t" r="r" b="b"/>
            <a:pathLst>
              <a:path w="252538" h="381865">
                <a:moveTo>
                  <a:pt x="6615" y="150742"/>
                </a:moveTo>
                <a:lnTo>
                  <a:pt x="2132" y="173979"/>
                </a:lnTo>
                <a:lnTo>
                  <a:pt x="0" y="202555"/>
                </a:lnTo>
                <a:lnTo>
                  <a:pt x="1070" y="227716"/>
                </a:lnTo>
                <a:lnTo>
                  <a:pt x="2132" y="253087"/>
                </a:lnTo>
                <a:lnTo>
                  <a:pt x="5545" y="272916"/>
                </a:lnTo>
                <a:lnTo>
                  <a:pt x="9809" y="289330"/>
                </a:lnTo>
                <a:lnTo>
                  <a:pt x="16424" y="313638"/>
                </a:lnTo>
                <a:lnTo>
                  <a:pt x="24101" y="334530"/>
                </a:lnTo>
                <a:lnTo>
                  <a:pt x="34130" y="350944"/>
                </a:lnTo>
                <a:lnTo>
                  <a:pt x="42878" y="360964"/>
                </a:lnTo>
                <a:lnTo>
                  <a:pt x="53968" y="369711"/>
                </a:lnTo>
                <a:lnTo>
                  <a:pt x="67199" y="376324"/>
                </a:lnTo>
                <a:lnTo>
                  <a:pt x="85975" y="379731"/>
                </a:lnTo>
                <a:lnTo>
                  <a:pt x="105813" y="381865"/>
                </a:lnTo>
                <a:lnTo>
                  <a:pt x="126721" y="380794"/>
                </a:lnTo>
                <a:lnTo>
                  <a:pt x="146558" y="379731"/>
                </a:lnTo>
                <a:lnTo>
                  <a:pt x="164264" y="375252"/>
                </a:lnTo>
                <a:lnTo>
                  <a:pt x="179627" y="367577"/>
                </a:lnTo>
                <a:lnTo>
                  <a:pt x="194104" y="355423"/>
                </a:lnTo>
                <a:lnTo>
                  <a:pt x="207353" y="340072"/>
                </a:lnTo>
                <a:lnTo>
                  <a:pt x="220601" y="319180"/>
                </a:lnTo>
                <a:lnTo>
                  <a:pt x="229287" y="294871"/>
                </a:lnTo>
                <a:lnTo>
                  <a:pt x="235955" y="268438"/>
                </a:lnTo>
                <a:lnTo>
                  <a:pt x="240430" y="248608"/>
                </a:lnTo>
                <a:lnTo>
                  <a:pt x="249204" y="218969"/>
                </a:lnTo>
                <a:lnTo>
                  <a:pt x="252538" y="197014"/>
                </a:lnTo>
                <a:lnTo>
                  <a:pt x="251310" y="167375"/>
                </a:lnTo>
                <a:lnTo>
                  <a:pt x="249204" y="139870"/>
                </a:lnTo>
                <a:lnTo>
                  <a:pt x="244729" y="115561"/>
                </a:lnTo>
                <a:lnTo>
                  <a:pt x="237008" y="92535"/>
                </a:lnTo>
                <a:lnTo>
                  <a:pt x="227182" y="71643"/>
                </a:lnTo>
                <a:lnTo>
                  <a:pt x="213933" y="52876"/>
                </a:lnTo>
                <a:lnTo>
                  <a:pt x="200772" y="36251"/>
                </a:lnTo>
                <a:lnTo>
                  <a:pt x="183049" y="18767"/>
                </a:lnTo>
                <a:lnTo>
                  <a:pt x="173047" y="10028"/>
                </a:lnTo>
                <a:lnTo>
                  <a:pt x="159781" y="3416"/>
                </a:lnTo>
                <a:lnTo>
                  <a:pt x="147620" y="0"/>
                </a:lnTo>
                <a:lnTo>
                  <a:pt x="144426" y="0"/>
                </a:lnTo>
                <a:lnTo>
                  <a:pt x="133327" y="1071"/>
                </a:lnTo>
                <a:lnTo>
                  <a:pt x="120105" y="4478"/>
                </a:lnTo>
                <a:lnTo>
                  <a:pt x="107944" y="10028"/>
                </a:lnTo>
                <a:lnTo>
                  <a:pt x="92581" y="24308"/>
                </a:lnTo>
                <a:lnTo>
                  <a:pt x="73814" y="41793"/>
                </a:lnTo>
                <a:lnTo>
                  <a:pt x="57381" y="61622"/>
                </a:lnTo>
                <a:lnTo>
                  <a:pt x="41816" y="84860"/>
                </a:lnTo>
                <a:lnTo>
                  <a:pt x="28585" y="104478"/>
                </a:lnTo>
                <a:lnTo>
                  <a:pt x="16424" y="125371"/>
                </a:lnTo>
                <a:lnTo>
                  <a:pt x="6615" y="150742"/>
                </a:lnTo>
                <a:close/>
              </a:path>
            </a:pathLst>
          </a:custGeom>
          <a:solidFill>
            <a:srgbClr val="DF6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63943" y="3046395"/>
            <a:ext cx="67207" cy="175902"/>
          </a:xfrm>
          <a:custGeom>
            <a:avLst/>
            <a:gdLst/>
            <a:ahLst/>
            <a:cxnLst/>
            <a:rect l="l" t="t" r="r" b="b"/>
            <a:pathLst>
              <a:path w="67207" h="175902">
                <a:moveTo>
                  <a:pt x="15354" y="150742"/>
                </a:moveTo>
                <a:lnTo>
                  <a:pt x="24128" y="159480"/>
                </a:lnTo>
                <a:lnTo>
                  <a:pt x="36323" y="166093"/>
                </a:lnTo>
                <a:lnTo>
                  <a:pt x="50800" y="172697"/>
                </a:lnTo>
                <a:lnTo>
                  <a:pt x="62733" y="175902"/>
                </a:lnTo>
                <a:lnTo>
                  <a:pt x="60627" y="150742"/>
                </a:lnTo>
                <a:lnTo>
                  <a:pt x="59574" y="119820"/>
                </a:lnTo>
                <a:lnTo>
                  <a:pt x="64049" y="79099"/>
                </a:lnTo>
                <a:lnTo>
                  <a:pt x="65102" y="44989"/>
                </a:lnTo>
                <a:lnTo>
                  <a:pt x="67207" y="18547"/>
                </a:lnTo>
                <a:lnTo>
                  <a:pt x="62733" y="0"/>
                </a:lnTo>
                <a:lnTo>
                  <a:pt x="46326" y="1062"/>
                </a:lnTo>
                <a:lnTo>
                  <a:pt x="34130" y="5330"/>
                </a:lnTo>
                <a:lnTo>
                  <a:pt x="23075" y="11943"/>
                </a:lnTo>
                <a:lnTo>
                  <a:pt x="14301" y="25160"/>
                </a:lnTo>
                <a:lnTo>
                  <a:pt x="8773" y="40721"/>
                </a:lnTo>
                <a:lnTo>
                  <a:pt x="4299" y="56072"/>
                </a:lnTo>
                <a:lnTo>
                  <a:pt x="1052" y="72495"/>
                </a:lnTo>
                <a:lnTo>
                  <a:pt x="0" y="91253"/>
                </a:lnTo>
                <a:lnTo>
                  <a:pt x="2193" y="114279"/>
                </a:lnTo>
                <a:lnTo>
                  <a:pt x="7721" y="133046"/>
                </a:lnTo>
                <a:lnTo>
                  <a:pt x="15354" y="150742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51374" y="3257470"/>
            <a:ext cx="94933" cy="178247"/>
          </a:xfrm>
          <a:custGeom>
            <a:avLst/>
            <a:gdLst/>
            <a:ahLst/>
            <a:cxnLst/>
            <a:rect l="l" t="t" r="r" b="b"/>
            <a:pathLst>
              <a:path w="94933" h="178247">
                <a:moveTo>
                  <a:pt x="16582" y="0"/>
                </a:moveTo>
                <a:lnTo>
                  <a:pt x="10002" y="10028"/>
                </a:lnTo>
                <a:lnTo>
                  <a:pt x="4474" y="25379"/>
                </a:lnTo>
                <a:lnTo>
                  <a:pt x="0" y="43075"/>
                </a:lnTo>
                <a:lnTo>
                  <a:pt x="1228" y="63967"/>
                </a:lnTo>
                <a:lnTo>
                  <a:pt x="3334" y="81452"/>
                </a:lnTo>
                <a:lnTo>
                  <a:pt x="7896" y="101282"/>
                </a:lnTo>
                <a:lnTo>
                  <a:pt x="13160" y="121103"/>
                </a:lnTo>
                <a:lnTo>
                  <a:pt x="21057" y="136462"/>
                </a:lnTo>
                <a:lnTo>
                  <a:pt x="26584" y="146483"/>
                </a:lnTo>
                <a:lnTo>
                  <a:pt x="37464" y="158628"/>
                </a:lnTo>
                <a:lnTo>
                  <a:pt x="46501" y="165030"/>
                </a:lnTo>
                <a:lnTo>
                  <a:pt x="60803" y="172916"/>
                </a:lnTo>
                <a:lnTo>
                  <a:pt x="71682" y="178247"/>
                </a:lnTo>
                <a:lnTo>
                  <a:pt x="79491" y="166303"/>
                </a:lnTo>
                <a:lnTo>
                  <a:pt x="88265" y="149679"/>
                </a:lnTo>
                <a:lnTo>
                  <a:pt x="92739" y="133257"/>
                </a:lnTo>
                <a:lnTo>
                  <a:pt x="94933" y="114499"/>
                </a:lnTo>
                <a:lnTo>
                  <a:pt x="92739" y="89128"/>
                </a:lnTo>
                <a:lnTo>
                  <a:pt x="89318" y="69509"/>
                </a:lnTo>
                <a:lnTo>
                  <a:pt x="80631" y="48406"/>
                </a:lnTo>
                <a:lnTo>
                  <a:pt x="71682" y="33055"/>
                </a:lnTo>
                <a:lnTo>
                  <a:pt x="60802" y="20901"/>
                </a:lnTo>
                <a:lnTo>
                  <a:pt x="46501" y="10028"/>
                </a:lnTo>
                <a:lnTo>
                  <a:pt x="29831" y="3416"/>
                </a:lnTo>
                <a:lnTo>
                  <a:pt x="16582" y="0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40" y="749579"/>
            <a:ext cx="572804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The Biologi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</a:t>
            </a:r>
            <a:r>
              <a:rPr sz="6600" spc="3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Inspi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832" y="2462079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2682" y="2462079"/>
            <a:ext cx="6201349" cy="807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</a:t>
            </a:r>
            <a:r>
              <a:rPr sz="2800" spc="-3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ain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has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en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ext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nsi</a:t>
            </a:r>
            <a:r>
              <a:rPr sz="2800" spc="-25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ely</a:t>
            </a:r>
            <a:r>
              <a:rPr sz="2800" spc="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stu</a:t>
            </a:r>
            <a:r>
              <a:rPr sz="2800" spc="9" dirty="0">
                <a:latin typeface="Tahoma"/>
                <a:cs typeface="Tahoma"/>
              </a:rPr>
              <a:t>d</a:t>
            </a:r>
            <a:r>
              <a:rPr sz="2800" spc="0" dirty="0">
                <a:latin typeface="Tahoma"/>
                <a:cs typeface="Tahoma"/>
              </a:rPr>
              <a:t>ied</a:t>
            </a:r>
            <a:endParaRPr sz="2800">
              <a:latin typeface="Tahoma"/>
              <a:cs typeface="Tahoma"/>
            </a:endParaRPr>
          </a:p>
          <a:p>
            <a:pPr marL="12700" marR="53309">
              <a:lnSpc>
                <a:spcPts val="3365"/>
              </a:lnSpc>
              <a:spcBef>
                <a:spcPts val="18"/>
              </a:spcBef>
            </a:pPr>
            <a:r>
              <a:rPr sz="4200" spc="0" baseline="-1972" dirty="0">
                <a:latin typeface="Tahoma"/>
                <a:cs typeface="Tahoma"/>
              </a:rPr>
              <a:t>s</a:t>
            </a:r>
            <a:r>
              <a:rPr sz="4200" spc="9" baseline="-1972" dirty="0">
                <a:latin typeface="Tahoma"/>
                <a:cs typeface="Tahoma"/>
              </a:rPr>
              <a:t>c</a:t>
            </a:r>
            <a:r>
              <a:rPr sz="4200" spc="0" baseline="-1972" dirty="0">
                <a:latin typeface="Tahoma"/>
                <a:cs typeface="Tahoma"/>
              </a:rPr>
              <a:t>ien</a:t>
            </a:r>
            <a:r>
              <a:rPr sz="4200" spc="9" baseline="-1972" dirty="0">
                <a:latin typeface="Tahoma"/>
                <a:cs typeface="Tahoma"/>
              </a:rPr>
              <a:t>t</a:t>
            </a:r>
            <a:r>
              <a:rPr sz="4200" spc="0" baseline="-1972" dirty="0">
                <a:latin typeface="Tahoma"/>
                <a:cs typeface="Tahoma"/>
              </a:rPr>
              <a:t>ists.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8829" y="2462079"/>
            <a:ext cx="452153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by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832" y="3401497"/>
            <a:ext cx="24023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2682" y="3401497"/>
            <a:ext cx="7087486" cy="1746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-129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ast</a:t>
            </a:r>
            <a:r>
              <a:rPr sz="2800" spc="-23" dirty="0">
                <a:latin typeface="Tahoma"/>
                <a:cs typeface="Tahoma"/>
              </a:rPr>
              <a:t> </a:t>
            </a:r>
            <a:r>
              <a:rPr sz="2800" spc="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o</a:t>
            </a:r>
            <a:r>
              <a:rPr sz="2800" spc="9" dirty="0">
                <a:latin typeface="Tahoma"/>
                <a:cs typeface="Tahoma"/>
              </a:rPr>
              <a:t>m</a:t>
            </a:r>
            <a:r>
              <a:rPr sz="2800" spc="0" dirty="0">
                <a:latin typeface="Tahoma"/>
                <a:cs typeface="Tahoma"/>
              </a:rPr>
              <a:t>plexi</a:t>
            </a:r>
            <a:r>
              <a:rPr sz="2800" spc="-14" dirty="0">
                <a:latin typeface="Tahoma"/>
                <a:cs typeface="Tahoma"/>
              </a:rPr>
              <a:t>t</a:t>
            </a:r>
            <a:r>
              <a:rPr sz="2800" spc="0" dirty="0">
                <a:latin typeface="Tahoma"/>
                <a:cs typeface="Tahoma"/>
              </a:rPr>
              <a:t>y</a:t>
            </a:r>
            <a:r>
              <a:rPr sz="2800" spc="-11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pre</a:t>
            </a:r>
            <a:r>
              <a:rPr sz="2800" spc="-19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9" dirty="0">
                <a:latin typeface="Tahoma"/>
                <a:cs typeface="Tahoma"/>
              </a:rPr>
              <a:t>n</a:t>
            </a:r>
            <a:r>
              <a:rPr sz="2800" spc="0" dirty="0">
                <a:latin typeface="Tahoma"/>
                <a:cs typeface="Tahoma"/>
              </a:rPr>
              <a:t>ts</a:t>
            </a:r>
            <a:r>
              <a:rPr sz="2800" spc="-71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l but</a:t>
            </a:r>
            <a:r>
              <a:rPr sz="2800" spc="-2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ru</a:t>
            </a:r>
            <a:r>
              <a:rPr sz="2800" spc="9" dirty="0">
                <a:latin typeface="Tahoma"/>
                <a:cs typeface="Tahoma"/>
              </a:rPr>
              <a:t>d</a:t>
            </a:r>
            <a:r>
              <a:rPr sz="2800" spc="0" dirty="0">
                <a:latin typeface="Tahoma"/>
                <a:cs typeface="Tahoma"/>
              </a:rPr>
              <a:t>im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nta</a:t>
            </a:r>
            <a:r>
              <a:rPr sz="2800" spc="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y</a:t>
            </a:r>
            <a:endParaRPr sz="2800">
              <a:latin typeface="Tahoma"/>
              <a:cs typeface="Tahoma"/>
            </a:endParaRPr>
          </a:p>
          <a:p>
            <a:pPr marL="12700" marR="53263">
              <a:lnSpc>
                <a:spcPts val="3360"/>
              </a:lnSpc>
              <a:spcBef>
                <a:spcPts val="18"/>
              </a:spcBef>
            </a:pPr>
            <a:r>
              <a:rPr sz="4200" spc="0" baseline="-1972" dirty="0">
                <a:latin typeface="Tahoma"/>
                <a:cs typeface="Tahoma"/>
              </a:rPr>
              <a:t>und</a:t>
            </a:r>
            <a:r>
              <a:rPr sz="4200" spc="9" baseline="-1972" dirty="0">
                <a:latin typeface="Tahoma"/>
                <a:cs typeface="Tahoma"/>
              </a:rPr>
              <a:t>e</a:t>
            </a:r>
            <a:r>
              <a:rPr sz="4200" spc="0" baseline="-1972" dirty="0">
                <a:latin typeface="Tahoma"/>
                <a:cs typeface="Tahoma"/>
              </a:rPr>
              <a:t>rstanding.</a:t>
            </a:r>
            <a:endParaRPr sz="2800">
              <a:latin typeface="Tahoma"/>
              <a:cs typeface="Tahoma"/>
            </a:endParaRPr>
          </a:p>
          <a:p>
            <a:pPr marL="12700" marR="250675">
              <a:lnSpc>
                <a:spcPts val="3360"/>
              </a:lnSpc>
              <a:spcBef>
                <a:spcPts val="767"/>
              </a:spcBef>
            </a:pP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-14" dirty="0">
                <a:latin typeface="Tahoma"/>
                <a:cs typeface="Tahoma"/>
              </a:rPr>
              <a:t>v</a:t>
            </a:r>
            <a:r>
              <a:rPr sz="2800" spc="0" dirty="0">
                <a:latin typeface="Tahoma"/>
                <a:cs typeface="Tahoma"/>
              </a:rPr>
              <a:t>en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-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h</a:t>
            </a:r>
            <a:r>
              <a:rPr sz="2800" spc="-19" dirty="0">
                <a:latin typeface="Tahoma"/>
                <a:cs typeface="Tahoma"/>
              </a:rPr>
              <a:t>a</a:t>
            </a:r>
            <a:r>
              <a:rPr sz="2800" spc="0" dirty="0">
                <a:latin typeface="Tahoma"/>
                <a:cs typeface="Tahoma"/>
              </a:rPr>
              <a:t>viour</a:t>
            </a:r>
            <a:r>
              <a:rPr sz="2800" spc="-71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of an</a:t>
            </a:r>
            <a:r>
              <a:rPr sz="2800" spc="-1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individual</a:t>
            </a:r>
            <a:r>
              <a:rPr sz="2800" spc="-71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n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uron is</a:t>
            </a:r>
            <a:r>
              <a:rPr sz="2800" spc="-18" dirty="0">
                <a:latin typeface="Tahoma"/>
                <a:cs typeface="Tahoma"/>
              </a:rPr>
              <a:t> 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xtrem</a:t>
            </a:r>
            <a:r>
              <a:rPr sz="2800" spc="9" dirty="0">
                <a:latin typeface="Tahoma"/>
                <a:cs typeface="Tahoma"/>
              </a:rPr>
              <a:t>e</a:t>
            </a:r>
            <a:r>
              <a:rPr sz="2800" spc="0" dirty="0">
                <a:latin typeface="Tahoma"/>
                <a:cs typeface="Tahoma"/>
              </a:rPr>
              <a:t>ly</a:t>
            </a:r>
            <a:r>
              <a:rPr sz="2800" spc="-96" dirty="0">
                <a:latin typeface="Tahoma"/>
                <a:cs typeface="Tahoma"/>
              </a:rPr>
              <a:t> </a:t>
            </a:r>
            <a:r>
              <a:rPr sz="2800" spc="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o</a:t>
            </a:r>
            <a:r>
              <a:rPr sz="2800" spc="9" dirty="0">
                <a:latin typeface="Tahoma"/>
                <a:cs typeface="Tahoma"/>
              </a:rPr>
              <a:t>m</a:t>
            </a:r>
            <a:r>
              <a:rPr sz="2800" spc="0" dirty="0">
                <a:latin typeface="Tahoma"/>
                <a:cs typeface="Tahoma"/>
              </a:rPr>
              <a:t>plex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49832" y="4340535"/>
            <a:ext cx="24023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8918447" y="1937243"/>
            <a:ext cx="2109591" cy="1220235"/>
          </a:xfrm>
          <a:custGeom>
            <a:avLst/>
            <a:gdLst/>
            <a:ahLst/>
            <a:cxnLst/>
            <a:rect l="l" t="t" r="r" b="b"/>
            <a:pathLst>
              <a:path w="2109591" h="1220235">
                <a:moveTo>
                  <a:pt x="1329857" y="1207018"/>
                </a:moveTo>
                <a:lnTo>
                  <a:pt x="1448041" y="1193792"/>
                </a:lnTo>
                <a:lnTo>
                  <a:pt x="1652033" y="1161817"/>
                </a:lnTo>
                <a:lnTo>
                  <a:pt x="1743545" y="1141987"/>
                </a:lnTo>
                <a:lnTo>
                  <a:pt x="1836109" y="1132178"/>
                </a:lnTo>
                <a:lnTo>
                  <a:pt x="1924462" y="1125565"/>
                </a:lnTo>
                <a:lnTo>
                  <a:pt x="1963068" y="1118961"/>
                </a:lnTo>
                <a:lnTo>
                  <a:pt x="1987371" y="1109152"/>
                </a:lnTo>
                <a:lnTo>
                  <a:pt x="2017027" y="1088259"/>
                </a:lnTo>
                <a:lnTo>
                  <a:pt x="2038962" y="1061817"/>
                </a:lnTo>
                <a:lnTo>
                  <a:pt x="2060107" y="1023229"/>
                </a:lnTo>
                <a:lnTo>
                  <a:pt x="2075461" y="973760"/>
                </a:lnTo>
                <a:lnTo>
                  <a:pt x="2088709" y="911084"/>
                </a:lnTo>
                <a:lnTo>
                  <a:pt x="2099764" y="846053"/>
                </a:lnTo>
                <a:lnTo>
                  <a:pt x="2109216" y="793177"/>
                </a:lnTo>
                <a:lnTo>
                  <a:pt x="2109216" y="773052"/>
                </a:lnTo>
                <a:lnTo>
                  <a:pt x="2108538" y="740494"/>
                </a:lnTo>
                <a:lnTo>
                  <a:pt x="2095290" y="694213"/>
                </a:lnTo>
                <a:lnTo>
                  <a:pt x="2073355" y="616229"/>
                </a:lnTo>
                <a:lnTo>
                  <a:pt x="2046858" y="523668"/>
                </a:lnTo>
                <a:lnTo>
                  <a:pt x="2013868" y="439010"/>
                </a:lnTo>
                <a:lnTo>
                  <a:pt x="1986055" y="388513"/>
                </a:lnTo>
                <a:lnTo>
                  <a:pt x="1964120" y="361026"/>
                </a:lnTo>
                <a:lnTo>
                  <a:pt x="1925515" y="327918"/>
                </a:lnTo>
                <a:lnTo>
                  <a:pt x="1878136" y="304733"/>
                </a:lnTo>
                <a:lnTo>
                  <a:pt x="1829529" y="288311"/>
                </a:lnTo>
                <a:lnTo>
                  <a:pt x="1783203" y="269518"/>
                </a:lnTo>
                <a:lnTo>
                  <a:pt x="1753547" y="249671"/>
                </a:lnTo>
                <a:lnTo>
                  <a:pt x="1730296" y="222183"/>
                </a:lnTo>
                <a:lnTo>
                  <a:pt x="1672915" y="174848"/>
                </a:lnTo>
                <a:lnTo>
                  <a:pt x="1631151" y="149732"/>
                </a:lnTo>
                <a:lnTo>
                  <a:pt x="1582456" y="122244"/>
                </a:lnTo>
                <a:lnTo>
                  <a:pt x="1487786" y="84658"/>
                </a:lnTo>
                <a:lnTo>
                  <a:pt x="1375129" y="51637"/>
                </a:lnTo>
                <a:lnTo>
                  <a:pt x="1236239" y="23096"/>
                </a:lnTo>
                <a:lnTo>
                  <a:pt x="1124898" y="5532"/>
                </a:lnTo>
                <a:lnTo>
                  <a:pt x="1059680" y="1284"/>
                </a:lnTo>
                <a:lnTo>
                  <a:pt x="1018810" y="1284"/>
                </a:lnTo>
                <a:lnTo>
                  <a:pt x="966179" y="4478"/>
                </a:lnTo>
                <a:lnTo>
                  <a:pt x="877826" y="14314"/>
                </a:lnTo>
                <a:lnTo>
                  <a:pt x="798492" y="26433"/>
                </a:lnTo>
                <a:lnTo>
                  <a:pt x="735557" y="37323"/>
                </a:lnTo>
                <a:lnTo>
                  <a:pt x="669429" y="59541"/>
                </a:lnTo>
                <a:lnTo>
                  <a:pt x="607564" y="87029"/>
                </a:lnTo>
                <a:lnTo>
                  <a:pt x="538224" y="126460"/>
                </a:lnTo>
                <a:lnTo>
                  <a:pt x="482975" y="167208"/>
                </a:lnTo>
                <a:lnTo>
                  <a:pt x="412363" y="207868"/>
                </a:lnTo>
                <a:lnTo>
                  <a:pt x="368415" y="224554"/>
                </a:lnTo>
                <a:lnTo>
                  <a:pt x="322124" y="231140"/>
                </a:lnTo>
                <a:lnTo>
                  <a:pt x="255784" y="248617"/>
                </a:lnTo>
                <a:lnTo>
                  <a:pt x="210555" y="273996"/>
                </a:lnTo>
                <a:lnTo>
                  <a:pt x="153384" y="310266"/>
                </a:lnTo>
                <a:lnTo>
                  <a:pt x="95994" y="363133"/>
                </a:lnTo>
                <a:lnTo>
                  <a:pt x="51838" y="425836"/>
                </a:lnTo>
                <a:lnTo>
                  <a:pt x="23252" y="485290"/>
                </a:lnTo>
                <a:lnTo>
                  <a:pt x="5546" y="550101"/>
                </a:lnTo>
                <a:lnTo>
                  <a:pt x="0" y="602964"/>
                </a:lnTo>
                <a:lnTo>
                  <a:pt x="5546" y="649249"/>
                </a:lnTo>
                <a:lnTo>
                  <a:pt x="15359" y="699745"/>
                </a:lnTo>
                <a:lnTo>
                  <a:pt x="29866" y="746026"/>
                </a:lnTo>
                <a:lnTo>
                  <a:pt x="48425" y="769123"/>
                </a:lnTo>
                <a:lnTo>
                  <a:pt x="82771" y="793387"/>
                </a:lnTo>
                <a:lnTo>
                  <a:pt x="125650" y="813006"/>
                </a:lnTo>
                <a:lnTo>
                  <a:pt x="179838" y="831765"/>
                </a:lnTo>
                <a:lnTo>
                  <a:pt x="227199" y="841785"/>
                </a:lnTo>
                <a:lnTo>
                  <a:pt x="282238" y="852657"/>
                </a:lnTo>
                <a:lnTo>
                  <a:pt x="335355" y="879099"/>
                </a:lnTo>
                <a:lnTo>
                  <a:pt x="368415" y="905533"/>
                </a:lnTo>
                <a:lnTo>
                  <a:pt x="381646" y="927497"/>
                </a:lnTo>
                <a:lnTo>
                  <a:pt x="390393" y="960543"/>
                </a:lnTo>
                <a:lnTo>
                  <a:pt x="401484" y="990182"/>
                </a:lnTo>
                <a:lnTo>
                  <a:pt x="423453" y="1015553"/>
                </a:lnTo>
                <a:lnTo>
                  <a:pt x="459935" y="1039862"/>
                </a:lnTo>
                <a:lnTo>
                  <a:pt x="512842" y="1062888"/>
                </a:lnTo>
                <a:lnTo>
                  <a:pt x="546972" y="1066085"/>
                </a:lnTo>
                <a:lnTo>
                  <a:pt x="580041" y="1066085"/>
                </a:lnTo>
                <a:lnTo>
                  <a:pt x="617584" y="1076105"/>
                </a:lnTo>
                <a:lnTo>
                  <a:pt x="659401" y="1095935"/>
                </a:lnTo>
                <a:lnTo>
                  <a:pt x="692469" y="1117890"/>
                </a:lnTo>
                <a:lnTo>
                  <a:pt x="736628" y="1148591"/>
                </a:lnTo>
                <a:lnTo>
                  <a:pt x="847986" y="1187188"/>
                </a:lnTo>
                <a:lnTo>
                  <a:pt x="1006890" y="1207018"/>
                </a:lnTo>
                <a:lnTo>
                  <a:pt x="1144728" y="1220235"/>
                </a:lnTo>
                <a:lnTo>
                  <a:pt x="1329857" y="1207018"/>
                </a:lnTo>
                <a:close/>
              </a:path>
            </a:pathLst>
          </a:custGeom>
          <a:solidFill>
            <a:srgbClr val="FF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69220" y="2398208"/>
            <a:ext cx="358388" cy="476552"/>
          </a:xfrm>
          <a:custGeom>
            <a:avLst/>
            <a:gdLst/>
            <a:ahLst/>
            <a:cxnLst/>
            <a:rect l="l" t="t" r="r" b="b"/>
            <a:pathLst>
              <a:path w="358388" h="476552">
                <a:moveTo>
                  <a:pt x="5545" y="0"/>
                </a:moveTo>
                <a:lnTo>
                  <a:pt x="2132" y="18793"/>
                </a:lnTo>
                <a:lnTo>
                  <a:pt x="0" y="42855"/>
                </a:lnTo>
                <a:lnTo>
                  <a:pt x="2132" y="63756"/>
                </a:lnTo>
                <a:lnTo>
                  <a:pt x="8745" y="88083"/>
                </a:lnTo>
                <a:lnTo>
                  <a:pt x="16425" y="107930"/>
                </a:lnTo>
                <a:lnTo>
                  <a:pt x="31999" y="130938"/>
                </a:lnTo>
                <a:lnTo>
                  <a:pt x="49495" y="152893"/>
                </a:lnTo>
                <a:lnTo>
                  <a:pt x="76159" y="169491"/>
                </a:lnTo>
                <a:lnTo>
                  <a:pt x="103673" y="180381"/>
                </a:lnTo>
                <a:lnTo>
                  <a:pt x="131197" y="192588"/>
                </a:lnTo>
                <a:lnTo>
                  <a:pt x="136742" y="213489"/>
                </a:lnTo>
                <a:lnTo>
                  <a:pt x="146560" y="239923"/>
                </a:lnTo>
                <a:lnTo>
                  <a:pt x="163196" y="265302"/>
                </a:lnTo>
                <a:lnTo>
                  <a:pt x="184104" y="291736"/>
                </a:lnTo>
                <a:lnTo>
                  <a:pt x="217172" y="322385"/>
                </a:lnTo>
                <a:lnTo>
                  <a:pt x="243617" y="344366"/>
                </a:lnTo>
                <a:lnTo>
                  <a:pt x="263463" y="355449"/>
                </a:lnTo>
                <a:lnTo>
                  <a:pt x="296523" y="368666"/>
                </a:lnTo>
                <a:lnTo>
                  <a:pt x="331944" y="378475"/>
                </a:lnTo>
                <a:lnTo>
                  <a:pt x="346236" y="384017"/>
                </a:lnTo>
                <a:lnTo>
                  <a:pt x="354975" y="394037"/>
                </a:lnTo>
                <a:lnTo>
                  <a:pt x="358388" y="405981"/>
                </a:lnTo>
                <a:lnTo>
                  <a:pt x="352843" y="446702"/>
                </a:lnTo>
                <a:lnTo>
                  <a:pt x="345166" y="476552"/>
                </a:lnTo>
              </a:path>
            </a:pathLst>
          </a:custGeom>
          <a:ln w="1749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00417" y="2456696"/>
            <a:ext cx="18776" cy="135154"/>
          </a:xfrm>
          <a:custGeom>
            <a:avLst/>
            <a:gdLst/>
            <a:ahLst/>
            <a:cxnLst/>
            <a:rect l="l" t="t" r="r" b="b"/>
            <a:pathLst>
              <a:path w="18776" h="135154">
                <a:moveTo>
                  <a:pt x="12160" y="0"/>
                </a:moveTo>
                <a:lnTo>
                  <a:pt x="15363" y="38377"/>
                </a:lnTo>
                <a:lnTo>
                  <a:pt x="18776" y="71397"/>
                </a:lnTo>
                <a:lnTo>
                  <a:pt x="13222" y="104417"/>
                </a:lnTo>
                <a:lnTo>
                  <a:pt x="0" y="135154"/>
                </a:lnTo>
              </a:path>
            </a:pathLst>
          </a:custGeom>
          <a:ln w="1749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82388" y="2522561"/>
            <a:ext cx="338549" cy="249864"/>
          </a:xfrm>
          <a:custGeom>
            <a:avLst/>
            <a:gdLst/>
            <a:ahLst/>
            <a:cxnLst/>
            <a:rect l="l" t="t" r="r" b="b"/>
            <a:pathLst>
              <a:path w="338549" h="249864">
                <a:moveTo>
                  <a:pt x="0" y="0"/>
                </a:moveTo>
                <a:lnTo>
                  <a:pt x="6615" y="35127"/>
                </a:lnTo>
                <a:lnTo>
                  <a:pt x="18776" y="79301"/>
                </a:lnTo>
                <a:lnTo>
                  <a:pt x="29866" y="108896"/>
                </a:lnTo>
                <a:lnTo>
                  <a:pt x="43088" y="127689"/>
                </a:lnTo>
                <a:lnTo>
                  <a:pt x="75086" y="148590"/>
                </a:lnTo>
                <a:lnTo>
                  <a:pt x="101540" y="158426"/>
                </a:lnTo>
                <a:lnTo>
                  <a:pt x="131195" y="170545"/>
                </a:lnTo>
                <a:lnTo>
                  <a:pt x="174284" y="190392"/>
                </a:lnTo>
                <a:lnTo>
                  <a:pt x="213968" y="216808"/>
                </a:lnTo>
                <a:lnTo>
                  <a:pt x="242553" y="237709"/>
                </a:lnTo>
                <a:lnTo>
                  <a:pt x="266875" y="244314"/>
                </a:lnTo>
                <a:lnTo>
                  <a:pt x="296741" y="249864"/>
                </a:lnTo>
                <a:lnTo>
                  <a:pt x="336416" y="246448"/>
                </a:lnTo>
                <a:lnTo>
                  <a:pt x="338549" y="246448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07770" y="2314692"/>
            <a:ext cx="231463" cy="63756"/>
          </a:xfrm>
          <a:custGeom>
            <a:avLst/>
            <a:gdLst/>
            <a:ahLst/>
            <a:cxnLst/>
            <a:rect l="l" t="t" r="r" b="b"/>
            <a:pathLst>
              <a:path w="231463" h="63756">
                <a:moveTo>
                  <a:pt x="0" y="63756"/>
                </a:moveTo>
                <a:lnTo>
                  <a:pt x="29655" y="43909"/>
                </a:lnTo>
                <a:lnTo>
                  <a:pt x="57389" y="27487"/>
                </a:lnTo>
                <a:lnTo>
                  <a:pt x="94722" y="11065"/>
                </a:lnTo>
                <a:lnTo>
                  <a:pt x="128002" y="4478"/>
                </a:lnTo>
                <a:lnTo>
                  <a:pt x="164264" y="0"/>
                </a:lnTo>
                <a:lnTo>
                  <a:pt x="198394" y="3161"/>
                </a:lnTo>
                <a:lnTo>
                  <a:pt x="231463" y="11065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11775" y="2190339"/>
            <a:ext cx="69541" cy="307017"/>
          </a:xfrm>
          <a:custGeom>
            <a:avLst/>
            <a:gdLst/>
            <a:ahLst/>
            <a:cxnLst/>
            <a:rect l="l" t="t" r="r" b="b"/>
            <a:pathLst>
              <a:path w="69541" h="307017">
                <a:moveTo>
                  <a:pt x="26453" y="0"/>
                </a:moveTo>
                <a:lnTo>
                  <a:pt x="44158" y="27487"/>
                </a:lnTo>
                <a:lnTo>
                  <a:pt x="56319" y="49442"/>
                </a:lnTo>
                <a:lnTo>
                  <a:pt x="66128" y="80354"/>
                </a:lnTo>
                <a:lnTo>
                  <a:pt x="69541" y="116624"/>
                </a:lnTo>
                <a:lnTo>
                  <a:pt x="66128" y="159480"/>
                </a:lnTo>
                <a:lnTo>
                  <a:pt x="59521" y="201282"/>
                </a:lnTo>
                <a:lnTo>
                  <a:pt x="49703" y="234302"/>
                </a:lnTo>
                <a:lnTo>
                  <a:pt x="36481" y="257399"/>
                </a:lnTo>
                <a:lnTo>
                  <a:pt x="16635" y="287169"/>
                </a:lnTo>
                <a:lnTo>
                  <a:pt x="0" y="307017"/>
                </a:lnTo>
              </a:path>
            </a:pathLst>
          </a:custGeom>
          <a:ln w="17494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07770" y="2088029"/>
            <a:ext cx="181970" cy="148590"/>
          </a:xfrm>
          <a:custGeom>
            <a:avLst/>
            <a:gdLst/>
            <a:ahLst/>
            <a:cxnLst/>
            <a:rect l="l" t="t" r="r" b="b"/>
            <a:pathLst>
              <a:path w="181970" h="148590">
                <a:moveTo>
                  <a:pt x="0" y="148590"/>
                </a:moveTo>
                <a:lnTo>
                  <a:pt x="42877" y="112145"/>
                </a:lnTo>
                <a:lnTo>
                  <a:pt x="82772" y="77983"/>
                </a:lnTo>
                <a:lnTo>
                  <a:pt x="125650" y="41802"/>
                </a:lnTo>
                <a:lnTo>
                  <a:pt x="181970" y="0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33826" y="1973513"/>
            <a:ext cx="95810" cy="69289"/>
          </a:xfrm>
          <a:custGeom>
            <a:avLst/>
            <a:gdLst/>
            <a:ahLst/>
            <a:cxnLst/>
            <a:rect l="l" t="t" r="r" b="b"/>
            <a:pathLst>
              <a:path w="95810" h="69289">
                <a:moveTo>
                  <a:pt x="0" y="69289"/>
                </a:moveTo>
                <a:lnTo>
                  <a:pt x="36323" y="39694"/>
                </a:lnTo>
                <a:lnTo>
                  <a:pt x="95810" y="0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0171" y="2024273"/>
            <a:ext cx="703577" cy="183542"/>
          </a:xfrm>
          <a:custGeom>
            <a:avLst/>
            <a:gdLst/>
            <a:ahLst/>
            <a:cxnLst/>
            <a:rect l="l" t="t" r="r" b="b"/>
            <a:pathLst>
              <a:path w="703577" h="183542">
                <a:moveTo>
                  <a:pt x="0" y="183542"/>
                </a:moveTo>
                <a:lnTo>
                  <a:pt x="26453" y="175902"/>
                </a:lnTo>
                <a:lnTo>
                  <a:pt x="46290" y="167120"/>
                </a:lnTo>
                <a:lnTo>
                  <a:pt x="62926" y="157372"/>
                </a:lnTo>
                <a:lnTo>
                  <a:pt x="77218" y="139632"/>
                </a:lnTo>
                <a:lnTo>
                  <a:pt x="83834" y="117678"/>
                </a:lnTo>
                <a:lnTo>
                  <a:pt x="87247" y="94405"/>
                </a:lnTo>
                <a:lnTo>
                  <a:pt x="95994" y="120839"/>
                </a:lnTo>
                <a:lnTo>
                  <a:pt x="108155" y="136208"/>
                </a:lnTo>
                <a:lnTo>
                  <a:pt x="125861" y="146219"/>
                </a:lnTo>
                <a:lnTo>
                  <a:pt x="151033" y="153947"/>
                </a:lnTo>
                <a:lnTo>
                  <a:pt x="178767" y="156055"/>
                </a:lnTo>
                <a:lnTo>
                  <a:pt x="223988" y="152893"/>
                </a:lnTo>
                <a:lnTo>
                  <a:pt x="270323" y="146219"/>
                </a:lnTo>
                <a:lnTo>
                  <a:pt x="311034" y="140686"/>
                </a:lnTo>
                <a:lnTo>
                  <a:pt x="344111" y="133046"/>
                </a:lnTo>
                <a:lnTo>
                  <a:pt x="380610" y="116624"/>
                </a:lnTo>
                <a:lnTo>
                  <a:pt x="408073" y="100026"/>
                </a:lnTo>
                <a:lnTo>
                  <a:pt x="434570" y="81233"/>
                </a:lnTo>
                <a:lnTo>
                  <a:pt x="452293" y="54974"/>
                </a:lnTo>
                <a:lnTo>
                  <a:pt x="464401" y="74646"/>
                </a:lnTo>
                <a:lnTo>
                  <a:pt x="477649" y="90190"/>
                </a:lnTo>
                <a:lnTo>
                  <a:pt x="495109" y="104505"/>
                </a:lnTo>
                <a:lnTo>
                  <a:pt x="523976" y="113199"/>
                </a:lnTo>
                <a:lnTo>
                  <a:pt x="558106" y="116624"/>
                </a:lnTo>
                <a:lnTo>
                  <a:pt x="586621" y="113199"/>
                </a:lnTo>
                <a:lnTo>
                  <a:pt x="606450" y="107666"/>
                </a:lnTo>
                <a:lnTo>
                  <a:pt x="636369" y="100026"/>
                </a:lnTo>
                <a:lnTo>
                  <a:pt x="657251" y="90190"/>
                </a:lnTo>
                <a:lnTo>
                  <a:pt x="673921" y="78071"/>
                </a:lnTo>
                <a:lnTo>
                  <a:pt x="686029" y="58224"/>
                </a:lnTo>
                <a:lnTo>
                  <a:pt x="693750" y="35215"/>
                </a:lnTo>
                <a:lnTo>
                  <a:pt x="703577" y="0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95286" y="2310213"/>
            <a:ext cx="789517" cy="154123"/>
          </a:xfrm>
          <a:custGeom>
            <a:avLst/>
            <a:gdLst/>
            <a:ahLst/>
            <a:cxnLst/>
            <a:rect l="l" t="t" r="r" b="b"/>
            <a:pathLst>
              <a:path w="789517" h="154123">
                <a:moveTo>
                  <a:pt x="0" y="99148"/>
                </a:moveTo>
                <a:lnTo>
                  <a:pt x="28585" y="78247"/>
                </a:lnTo>
                <a:lnTo>
                  <a:pt x="59521" y="56028"/>
                </a:lnTo>
                <a:lnTo>
                  <a:pt x="89177" y="38552"/>
                </a:lnTo>
                <a:lnTo>
                  <a:pt x="119043" y="25379"/>
                </a:lnTo>
                <a:lnTo>
                  <a:pt x="151042" y="12119"/>
                </a:lnTo>
                <a:lnTo>
                  <a:pt x="203948" y="3337"/>
                </a:lnTo>
                <a:lnTo>
                  <a:pt x="269007" y="0"/>
                </a:lnTo>
                <a:lnTo>
                  <a:pt x="338540" y="2283"/>
                </a:lnTo>
                <a:lnTo>
                  <a:pt x="402589" y="6586"/>
                </a:lnTo>
                <a:lnTo>
                  <a:pt x="468656" y="12119"/>
                </a:lnTo>
                <a:lnTo>
                  <a:pt x="519457" y="19759"/>
                </a:lnTo>
                <a:lnTo>
                  <a:pt x="565783" y="29858"/>
                </a:lnTo>
                <a:lnTo>
                  <a:pt x="608600" y="45139"/>
                </a:lnTo>
                <a:lnTo>
                  <a:pt x="652820" y="64986"/>
                </a:lnTo>
                <a:lnTo>
                  <a:pt x="698005" y="85887"/>
                </a:lnTo>
                <a:lnTo>
                  <a:pt x="731083" y="105734"/>
                </a:lnTo>
                <a:lnTo>
                  <a:pt x="764161" y="130851"/>
                </a:lnTo>
                <a:lnTo>
                  <a:pt x="789517" y="154123"/>
                </a:lnTo>
              </a:path>
            </a:pathLst>
          </a:custGeom>
          <a:ln w="17508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74230" y="2243207"/>
            <a:ext cx="162141" cy="88961"/>
          </a:xfrm>
          <a:custGeom>
            <a:avLst/>
            <a:gdLst/>
            <a:ahLst/>
            <a:cxnLst/>
            <a:rect l="l" t="t" r="r" b="b"/>
            <a:pathLst>
              <a:path w="162141" h="88961">
                <a:moveTo>
                  <a:pt x="0" y="79125"/>
                </a:moveTo>
                <a:lnTo>
                  <a:pt x="29655" y="85711"/>
                </a:lnTo>
                <a:lnTo>
                  <a:pt x="59574" y="88961"/>
                </a:lnTo>
                <a:lnTo>
                  <a:pt x="87036" y="82550"/>
                </a:lnTo>
                <a:lnTo>
                  <a:pt x="112481" y="70343"/>
                </a:lnTo>
                <a:lnTo>
                  <a:pt x="135731" y="50584"/>
                </a:lnTo>
                <a:lnTo>
                  <a:pt x="150033" y="26258"/>
                </a:lnTo>
                <a:lnTo>
                  <a:pt x="162141" y="0"/>
                </a:lnTo>
              </a:path>
            </a:pathLst>
          </a:custGeom>
          <a:ln w="1750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24461" y="2073715"/>
            <a:ext cx="139153" cy="337753"/>
          </a:xfrm>
          <a:custGeom>
            <a:avLst/>
            <a:gdLst/>
            <a:ahLst/>
            <a:cxnLst/>
            <a:rect l="l" t="t" r="r" b="b"/>
            <a:pathLst>
              <a:path w="139153" h="337753">
                <a:moveTo>
                  <a:pt x="122483" y="0"/>
                </a:moveTo>
                <a:lnTo>
                  <a:pt x="109234" y="29683"/>
                </a:lnTo>
                <a:lnTo>
                  <a:pt x="91599" y="58224"/>
                </a:lnTo>
                <a:lnTo>
                  <a:pt x="72823" y="74822"/>
                </a:lnTo>
                <a:lnTo>
                  <a:pt x="58521" y="81496"/>
                </a:lnTo>
                <a:lnTo>
                  <a:pt x="39745" y="83604"/>
                </a:lnTo>
                <a:lnTo>
                  <a:pt x="16670" y="80354"/>
                </a:lnTo>
                <a:lnTo>
                  <a:pt x="0" y="71397"/>
                </a:lnTo>
                <a:lnTo>
                  <a:pt x="26497" y="94669"/>
                </a:lnTo>
                <a:lnTo>
                  <a:pt x="43167" y="107930"/>
                </a:lnTo>
                <a:lnTo>
                  <a:pt x="52906" y="120927"/>
                </a:lnTo>
                <a:lnTo>
                  <a:pt x="56328" y="133046"/>
                </a:lnTo>
                <a:lnTo>
                  <a:pt x="55275" y="149732"/>
                </a:lnTo>
                <a:lnTo>
                  <a:pt x="51853" y="170545"/>
                </a:lnTo>
                <a:lnTo>
                  <a:pt x="48695" y="202336"/>
                </a:lnTo>
                <a:lnTo>
                  <a:pt x="52906" y="229823"/>
                </a:lnTo>
                <a:lnTo>
                  <a:pt x="61943" y="259682"/>
                </a:lnTo>
                <a:lnTo>
                  <a:pt x="71682" y="279529"/>
                </a:lnTo>
                <a:lnTo>
                  <a:pt x="85984" y="298059"/>
                </a:lnTo>
                <a:lnTo>
                  <a:pt x="109234" y="315799"/>
                </a:lnTo>
                <a:lnTo>
                  <a:pt x="139153" y="337753"/>
                </a:lnTo>
              </a:path>
            </a:pathLst>
          </a:custGeom>
          <a:ln w="1749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88796" y="2158373"/>
            <a:ext cx="445625" cy="301484"/>
          </a:xfrm>
          <a:custGeom>
            <a:avLst/>
            <a:gdLst/>
            <a:ahLst/>
            <a:cxnLst/>
            <a:rect l="l" t="t" r="r" b="b"/>
            <a:pathLst>
              <a:path w="445625" h="301484">
                <a:moveTo>
                  <a:pt x="99408" y="0"/>
                </a:moveTo>
                <a:lnTo>
                  <a:pt x="89318" y="21954"/>
                </a:lnTo>
                <a:lnTo>
                  <a:pt x="76157" y="42855"/>
                </a:lnTo>
                <a:lnTo>
                  <a:pt x="59662" y="61649"/>
                </a:lnTo>
                <a:lnTo>
                  <a:pt x="33252" y="81408"/>
                </a:lnTo>
                <a:lnTo>
                  <a:pt x="0" y="104505"/>
                </a:lnTo>
                <a:lnTo>
                  <a:pt x="26672" y="107930"/>
                </a:lnTo>
                <a:lnTo>
                  <a:pt x="56328" y="112321"/>
                </a:lnTo>
                <a:lnTo>
                  <a:pt x="79579" y="118732"/>
                </a:lnTo>
                <a:lnTo>
                  <a:pt x="95986" y="125406"/>
                </a:lnTo>
                <a:lnTo>
                  <a:pt x="109147" y="135417"/>
                </a:lnTo>
                <a:lnTo>
                  <a:pt x="122395" y="154123"/>
                </a:lnTo>
                <a:lnTo>
                  <a:pt x="132485" y="170545"/>
                </a:lnTo>
                <a:lnTo>
                  <a:pt x="139066" y="191446"/>
                </a:lnTo>
                <a:lnTo>
                  <a:pt x="142224" y="224554"/>
                </a:lnTo>
                <a:lnTo>
                  <a:pt x="139066" y="282691"/>
                </a:lnTo>
                <a:lnTo>
                  <a:pt x="154420" y="266268"/>
                </a:lnTo>
                <a:lnTo>
                  <a:pt x="174249" y="249846"/>
                </a:lnTo>
                <a:lnTo>
                  <a:pt x="195131" y="236673"/>
                </a:lnTo>
                <a:lnTo>
                  <a:pt x="220575" y="223412"/>
                </a:lnTo>
                <a:lnTo>
                  <a:pt x="243826" y="220075"/>
                </a:lnTo>
                <a:lnTo>
                  <a:pt x="273481" y="216826"/>
                </a:lnTo>
                <a:lnTo>
                  <a:pt x="304365" y="221129"/>
                </a:lnTo>
                <a:lnTo>
                  <a:pt x="336390" y="230087"/>
                </a:lnTo>
                <a:lnTo>
                  <a:pt x="357272" y="237727"/>
                </a:lnTo>
                <a:lnTo>
                  <a:pt x="382716" y="249846"/>
                </a:lnTo>
                <a:lnTo>
                  <a:pt x="402545" y="264161"/>
                </a:lnTo>
                <a:lnTo>
                  <a:pt x="445625" y="301484"/>
                </a:lnTo>
              </a:path>
            </a:pathLst>
          </a:custGeom>
          <a:ln w="17504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76776" y="2386089"/>
            <a:ext cx="167493" cy="213401"/>
          </a:xfrm>
          <a:custGeom>
            <a:avLst/>
            <a:gdLst/>
            <a:ahLst/>
            <a:cxnLst/>
            <a:rect l="l" t="t" r="r" b="b"/>
            <a:pathLst>
              <a:path w="167493" h="213401">
                <a:moveTo>
                  <a:pt x="23075" y="0"/>
                </a:moveTo>
                <a:lnTo>
                  <a:pt x="12020" y="28804"/>
                </a:lnTo>
                <a:lnTo>
                  <a:pt x="3246" y="52867"/>
                </a:lnTo>
                <a:lnTo>
                  <a:pt x="0" y="77193"/>
                </a:lnTo>
                <a:lnTo>
                  <a:pt x="5352" y="103363"/>
                </a:lnTo>
                <a:lnTo>
                  <a:pt x="16494" y="137525"/>
                </a:lnTo>
                <a:lnTo>
                  <a:pt x="33077" y="180556"/>
                </a:lnTo>
                <a:lnTo>
                  <a:pt x="42904" y="195925"/>
                </a:lnTo>
                <a:lnTo>
                  <a:pt x="55100" y="205761"/>
                </a:lnTo>
                <a:lnTo>
                  <a:pt x="68348" y="209186"/>
                </a:lnTo>
                <a:lnTo>
                  <a:pt x="110287" y="213401"/>
                </a:lnTo>
                <a:lnTo>
                  <a:pt x="167493" y="209186"/>
                </a:lnTo>
              </a:path>
            </a:pathLst>
          </a:custGeom>
          <a:ln w="1749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59887" y="2550048"/>
            <a:ext cx="250231" cy="94669"/>
          </a:xfrm>
          <a:custGeom>
            <a:avLst/>
            <a:gdLst/>
            <a:ahLst/>
            <a:cxnLst/>
            <a:rect l="l" t="t" r="r" b="b"/>
            <a:pathLst>
              <a:path w="250231" h="94669">
                <a:moveTo>
                  <a:pt x="0" y="68235"/>
                </a:moveTo>
                <a:lnTo>
                  <a:pt x="29655" y="81408"/>
                </a:lnTo>
                <a:lnTo>
                  <a:pt x="56065" y="89136"/>
                </a:lnTo>
                <a:lnTo>
                  <a:pt x="87036" y="94669"/>
                </a:lnTo>
                <a:lnTo>
                  <a:pt x="122395" y="94669"/>
                </a:lnTo>
                <a:lnTo>
                  <a:pt x="153104" y="85887"/>
                </a:lnTo>
                <a:lnTo>
                  <a:pt x="183023" y="72714"/>
                </a:lnTo>
                <a:lnTo>
                  <a:pt x="209432" y="52867"/>
                </a:lnTo>
                <a:lnTo>
                  <a:pt x="233736" y="23272"/>
                </a:lnTo>
                <a:lnTo>
                  <a:pt x="250231" y="0"/>
                </a:lnTo>
              </a:path>
            </a:pathLst>
          </a:custGeom>
          <a:ln w="17507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01365" y="2698639"/>
            <a:ext cx="352885" cy="261833"/>
          </a:xfrm>
          <a:custGeom>
            <a:avLst/>
            <a:gdLst/>
            <a:ahLst/>
            <a:cxnLst/>
            <a:rect l="l" t="t" r="r" b="b"/>
            <a:pathLst>
              <a:path w="352885" h="261833">
                <a:moveTo>
                  <a:pt x="352885" y="0"/>
                </a:moveTo>
                <a:lnTo>
                  <a:pt x="341830" y="23008"/>
                </a:lnTo>
                <a:lnTo>
                  <a:pt x="323054" y="48406"/>
                </a:lnTo>
                <a:lnTo>
                  <a:pt x="296557" y="69307"/>
                </a:lnTo>
                <a:lnTo>
                  <a:pt x="280149" y="75911"/>
                </a:lnTo>
                <a:lnTo>
                  <a:pt x="253652" y="81461"/>
                </a:lnTo>
                <a:lnTo>
                  <a:pt x="218294" y="75911"/>
                </a:lnTo>
                <a:lnTo>
                  <a:pt x="178548" y="69307"/>
                </a:lnTo>
                <a:lnTo>
                  <a:pt x="131257" y="61631"/>
                </a:lnTo>
                <a:lnTo>
                  <a:pt x="91511" y="51611"/>
                </a:lnTo>
                <a:lnTo>
                  <a:pt x="58521" y="45209"/>
                </a:lnTo>
                <a:lnTo>
                  <a:pt x="19916" y="48406"/>
                </a:lnTo>
                <a:lnTo>
                  <a:pt x="0" y="51611"/>
                </a:lnTo>
                <a:lnTo>
                  <a:pt x="25444" y="59497"/>
                </a:lnTo>
                <a:lnTo>
                  <a:pt x="42904" y="71432"/>
                </a:lnTo>
                <a:lnTo>
                  <a:pt x="61680" y="84657"/>
                </a:lnTo>
                <a:lnTo>
                  <a:pt x="85984" y="106612"/>
                </a:lnTo>
                <a:lnTo>
                  <a:pt x="104760" y="129858"/>
                </a:lnTo>
                <a:lnTo>
                  <a:pt x="129063" y="160560"/>
                </a:lnTo>
                <a:lnTo>
                  <a:pt x="147664" y="186994"/>
                </a:lnTo>
                <a:lnTo>
                  <a:pt x="168809" y="222174"/>
                </a:lnTo>
                <a:lnTo>
                  <a:pt x="185216" y="261833"/>
                </a:lnTo>
              </a:path>
            </a:pathLst>
          </a:custGeom>
          <a:ln w="1750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76315" y="2489453"/>
            <a:ext cx="244966" cy="435839"/>
          </a:xfrm>
          <a:custGeom>
            <a:avLst/>
            <a:gdLst/>
            <a:ahLst/>
            <a:cxnLst/>
            <a:rect l="l" t="t" r="r" b="b"/>
            <a:pathLst>
              <a:path w="244966" h="435839">
                <a:moveTo>
                  <a:pt x="62996" y="0"/>
                </a:moveTo>
                <a:lnTo>
                  <a:pt x="43079" y="7903"/>
                </a:lnTo>
                <a:lnTo>
                  <a:pt x="19828" y="24326"/>
                </a:lnTo>
                <a:lnTo>
                  <a:pt x="6668" y="40748"/>
                </a:lnTo>
                <a:lnTo>
                  <a:pt x="1052" y="54009"/>
                </a:lnTo>
                <a:lnTo>
                  <a:pt x="0" y="66128"/>
                </a:lnTo>
                <a:lnTo>
                  <a:pt x="4474" y="90454"/>
                </a:lnTo>
                <a:lnTo>
                  <a:pt x="13248" y="115570"/>
                </a:lnTo>
                <a:lnTo>
                  <a:pt x="26497" y="149732"/>
                </a:lnTo>
                <a:lnTo>
                  <a:pt x="40798" y="179590"/>
                </a:lnTo>
                <a:lnTo>
                  <a:pt x="59574" y="204707"/>
                </a:lnTo>
                <a:lnTo>
                  <a:pt x="80632" y="229033"/>
                </a:lnTo>
                <a:lnTo>
                  <a:pt x="107129" y="252050"/>
                </a:lnTo>
                <a:lnTo>
                  <a:pt x="130116" y="268683"/>
                </a:lnTo>
                <a:lnTo>
                  <a:pt x="160035" y="287231"/>
                </a:lnTo>
                <a:lnTo>
                  <a:pt x="176442" y="326890"/>
                </a:lnTo>
                <a:lnTo>
                  <a:pt x="193113" y="358874"/>
                </a:lnTo>
                <a:lnTo>
                  <a:pt x="220575" y="401721"/>
                </a:lnTo>
                <a:lnTo>
                  <a:pt x="244966" y="435839"/>
                </a:lnTo>
              </a:path>
            </a:pathLst>
          </a:custGeom>
          <a:ln w="17497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03688" y="2704171"/>
            <a:ext cx="594254" cy="627075"/>
          </a:xfrm>
          <a:custGeom>
            <a:avLst/>
            <a:gdLst/>
            <a:ahLst/>
            <a:cxnLst/>
            <a:rect l="l" t="t" r="r" b="b"/>
            <a:pathLst>
              <a:path w="594254" h="627075">
                <a:moveTo>
                  <a:pt x="122395" y="340941"/>
                </a:moveTo>
                <a:lnTo>
                  <a:pt x="94670" y="345420"/>
                </a:lnTo>
                <a:lnTo>
                  <a:pt x="72735" y="355440"/>
                </a:lnTo>
                <a:lnTo>
                  <a:pt x="56065" y="371863"/>
                </a:lnTo>
                <a:lnTo>
                  <a:pt x="46238" y="400430"/>
                </a:lnTo>
                <a:lnTo>
                  <a:pt x="39658" y="436673"/>
                </a:lnTo>
                <a:lnTo>
                  <a:pt x="36236" y="470791"/>
                </a:lnTo>
                <a:lnTo>
                  <a:pt x="41763" y="501704"/>
                </a:lnTo>
                <a:lnTo>
                  <a:pt x="55012" y="527075"/>
                </a:lnTo>
                <a:lnTo>
                  <a:pt x="71682" y="551173"/>
                </a:lnTo>
                <a:lnTo>
                  <a:pt x="98092" y="580803"/>
                </a:lnTo>
                <a:lnTo>
                  <a:pt x="127923" y="600633"/>
                </a:lnTo>
                <a:lnTo>
                  <a:pt x="156526" y="614921"/>
                </a:lnTo>
                <a:lnTo>
                  <a:pt x="190656" y="623878"/>
                </a:lnTo>
                <a:lnTo>
                  <a:pt x="232683" y="627075"/>
                </a:lnTo>
                <a:lnTo>
                  <a:pt x="272341" y="623878"/>
                </a:lnTo>
                <a:lnTo>
                  <a:pt x="318667" y="613849"/>
                </a:lnTo>
                <a:lnTo>
                  <a:pt x="354903" y="604049"/>
                </a:lnTo>
                <a:lnTo>
                  <a:pt x="396930" y="584219"/>
                </a:lnTo>
                <a:lnTo>
                  <a:pt x="441150" y="554580"/>
                </a:lnTo>
                <a:lnTo>
                  <a:pt x="475281" y="531343"/>
                </a:lnTo>
                <a:lnTo>
                  <a:pt x="515991" y="500641"/>
                </a:lnTo>
                <a:lnTo>
                  <a:pt x="542489" y="479740"/>
                </a:lnTo>
                <a:lnTo>
                  <a:pt x="562318" y="459919"/>
                </a:lnTo>
                <a:lnTo>
                  <a:pt x="577847" y="433477"/>
                </a:lnTo>
                <a:lnTo>
                  <a:pt x="587674" y="397234"/>
                </a:lnTo>
                <a:lnTo>
                  <a:pt x="594254" y="352033"/>
                </a:lnTo>
                <a:lnTo>
                  <a:pt x="593202" y="305761"/>
                </a:lnTo>
                <a:lnTo>
                  <a:pt x="581094" y="259708"/>
                </a:lnTo>
                <a:lnTo>
                  <a:pt x="568898" y="223254"/>
                </a:lnTo>
                <a:lnTo>
                  <a:pt x="551438" y="187003"/>
                </a:lnTo>
                <a:lnTo>
                  <a:pt x="528187" y="155027"/>
                </a:lnTo>
                <a:lnTo>
                  <a:pt x="501690" y="115579"/>
                </a:lnTo>
                <a:lnTo>
                  <a:pt x="476333" y="89145"/>
                </a:lnTo>
                <a:lnTo>
                  <a:pt x="444309" y="65899"/>
                </a:lnTo>
                <a:lnTo>
                  <a:pt x="406756" y="46078"/>
                </a:lnTo>
                <a:lnTo>
                  <a:pt x="354903" y="24150"/>
                </a:lnTo>
                <a:lnTo>
                  <a:pt x="312086" y="13260"/>
                </a:lnTo>
                <a:lnTo>
                  <a:pt x="266813" y="4303"/>
                </a:lnTo>
                <a:lnTo>
                  <a:pt x="212854" y="0"/>
                </a:lnTo>
                <a:lnTo>
                  <a:pt x="169774" y="0"/>
                </a:lnTo>
                <a:lnTo>
                  <a:pt x="138802" y="6674"/>
                </a:lnTo>
                <a:lnTo>
                  <a:pt x="111340" y="14314"/>
                </a:lnTo>
                <a:lnTo>
                  <a:pt x="88089" y="26460"/>
                </a:lnTo>
                <a:lnTo>
                  <a:pt x="66067" y="46078"/>
                </a:lnTo>
                <a:lnTo>
                  <a:pt x="42816" y="70378"/>
                </a:lnTo>
                <a:lnTo>
                  <a:pt x="26409" y="91279"/>
                </a:lnTo>
                <a:lnTo>
                  <a:pt x="9738" y="120909"/>
                </a:lnTo>
                <a:lnTo>
                  <a:pt x="2105" y="147352"/>
                </a:lnTo>
                <a:lnTo>
                  <a:pt x="0" y="177202"/>
                </a:lnTo>
                <a:lnTo>
                  <a:pt x="5527" y="210037"/>
                </a:lnTo>
                <a:lnTo>
                  <a:pt x="12107" y="236471"/>
                </a:lnTo>
                <a:lnTo>
                  <a:pt x="25356" y="262914"/>
                </a:lnTo>
                <a:lnTo>
                  <a:pt x="39657" y="284869"/>
                </a:lnTo>
                <a:lnTo>
                  <a:pt x="52906" y="304698"/>
                </a:lnTo>
                <a:lnTo>
                  <a:pt x="68260" y="318986"/>
                </a:lnTo>
                <a:lnTo>
                  <a:pt x="94670" y="332203"/>
                </a:lnTo>
                <a:lnTo>
                  <a:pt x="122395" y="340941"/>
                </a:lnTo>
                <a:close/>
              </a:path>
            </a:pathLst>
          </a:custGeom>
          <a:solidFill>
            <a:srgbClr val="9F5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51528" y="2946185"/>
            <a:ext cx="310770" cy="112154"/>
          </a:xfrm>
          <a:custGeom>
            <a:avLst/>
            <a:gdLst/>
            <a:ahLst/>
            <a:cxnLst/>
            <a:rect l="l" t="t" r="r" b="b"/>
            <a:pathLst>
              <a:path w="310770" h="112154">
                <a:moveTo>
                  <a:pt x="310770" y="0"/>
                </a:moveTo>
                <a:lnTo>
                  <a:pt x="299891" y="16422"/>
                </a:lnTo>
                <a:lnTo>
                  <a:pt x="277693" y="42855"/>
                </a:lnTo>
                <a:lnTo>
                  <a:pt x="253565" y="64819"/>
                </a:lnTo>
                <a:lnTo>
                  <a:pt x="224786" y="82515"/>
                </a:lnTo>
                <a:lnTo>
                  <a:pt x="197324" y="92324"/>
                </a:lnTo>
                <a:lnTo>
                  <a:pt x="167405" y="101273"/>
                </a:lnTo>
                <a:lnTo>
                  <a:pt x="137749" y="108948"/>
                </a:lnTo>
                <a:lnTo>
                  <a:pt x="116868" y="112154"/>
                </a:lnTo>
                <a:lnTo>
                  <a:pt x="79315" y="108948"/>
                </a:lnTo>
                <a:lnTo>
                  <a:pt x="43869" y="105541"/>
                </a:lnTo>
                <a:lnTo>
                  <a:pt x="0" y="98928"/>
                </a:lnTo>
              </a:path>
            </a:pathLst>
          </a:custGeom>
          <a:ln w="17507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20250" y="2865803"/>
            <a:ext cx="31761" cy="335593"/>
          </a:xfrm>
          <a:custGeom>
            <a:avLst/>
            <a:gdLst/>
            <a:ahLst/>
            <a:cxnLst/>
            <a:rect l="l" t="t" r="r" b="b"/>
            <a:pathLst>
              <a:path w="31761" h="335593">
                <a:moveTo>
                  <a:pt x="0" y="0"/>
                </a:moveTo>
                <a:lnTo>
                  <a:pt x="9826" y="24308"/>
                </a:lnTo>
                <a:lnTo>
                  <a:pt x="21934" y="60551"/>
                </a:lnTo>
                <a:lnTo>
                  <a:pt x="26409" y="90190"/>
                </a:lnTo>
                <a:lnTo>
                  <a:pt x="29655" y="108957"/>
                </a:lnTo>
                <a:lnTo>
                  <a:pt x="22987" y="129849"/>
                </a:lnTo>
                <a:lnTo>
                  <a:pt x="11932" y="155221"/>
                </a:lnTo>
                <a:lnTo>
                  <a:pt x="5352" y="171634"/>
                </a:lnTo>
                <a:lnTo>
                  <a:pt x="2105" y="189330"/>
                </a:lnTo>
                <a:lnTo>
                  <a:pt x="6580" y="205752"/>
                </a:lnTo>
                <a:lnTo>
                  <a:pt x="16407" y="224510"/>
                </a:lnTo>
                <a:lnTo>
                  <a:pt x="25181" y="242206"/>
                </a:lnTo>
                <a:lnTo>
                  <a:pt x="31761" y="253087"/>
                </a:lnTo>
                <a:lnTo>
                  <a:pt x="26409" y="263107"/>
                </a:lnTo>
                <a:lnTo>
                  <a:pt x="18513" y="283999"/>
                </a:lnTo>
                <a:lnTo>
                  <a:pt x="9826" y="309159"/>
                </a:lnTo>
                <a:lnTo>
                  <a:pt x="2105" y="335593"/>
                </a:lnTo>
              </a:path>
            </a:pathLst>
          </a:custGeom>
          <a:ln w="17493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14174" y="2942988"/>
            <a:ext cx="52906" cy="235382"/>
          </a:xfrm>
          <a:custGeom>
            <a:avLst/>
            <a:gdLst/>
            <a:ahLst/>
            <a:cxnLst/>
            <a:rect l="l" t="t" r="r" b="b"/>
            <a:pathLst>
              <a:path w="52906" h="235382">
                <a:moveTo>
                  <a:pt x="0" y="0"/>
                </a:moveTo>
                <a:lnTo>
                  <a:pt x="17723" y="16422"/>
                </a:lnTo>
                <a:lnTo>
                  <a:pt x="29918" y="31773"/>
                </a:lnTo>
                <a:lnTo>
                  <a:pt x="39745" y="56072"/>
                </a:lnTo>
                <a:lnTo>
                  <a:pt x="47642" y="85711"/>
                </a:lnTo>
                <a:lnTo>
                  <a:pt x="52906" y="124299"/>
                </a:lnTo>
                <a:lnTo>
                  <a:pt x="49747" y="155001"/>
                </a:lnTo>
                <a:lnTo>
                  <a:pt x="43167" y="185922"/>
                </a:lnTo>
                <a:lnTo>
                  <a:pt x="30971" y="212356"/>
                </a:lnTo>
                <a:lnTo>
                  <a:pt x="11142" y="235382"/>
                </a:lnTo>
              </a:path>
            </a:pathLst>
          </a:custGeom>
          <a:ln w="17494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55433" y="3041917"/>
            <a:ext cx="100285" cy="66093"/>
          </a:xfrm>
          <a:custGeom>
            <a:avLst/>
            <a:gdLst/>
            <a:ahLst/>
            <a:cxnLst/>
            <a:rect l="l" t="t" r="r" b="b"/>
            <a:pathLst>
              <a:path w="100285" h="66093">
                <a:moveTo>
                  <a:pt x="0" y="0"/>
                </a:moveTo>
                <a:lnTo>
                  <a:pt x="29831" y="6612"/>
                </a:lnTo>
                <a:lnTo>
                  <a:pt x="52906" y="15350"/>
                </a:lnTo>
                <a:lnTo>
                  <a:pt x="69576" y="26442"/>
                </a:lnTo>
                <a:lnTo>
                  <a:pt x="87036" y="48397"/>
                </a:lnTo>
                <a:lnTo>
                  <a:pt x="100285" y="66093"/>
                </a:lnTo>
              </a:path>
            </a:pathLst>
          </a:custGeom>
          <a:ln w="17504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97159" y="2397154"/>
            <a:ext cx="925196" cy="540292"/>
          </a:xfrm>
          <a:custGeom>
            <a:avLst/>
            <a:gdLst/>
            <a:ahLst/>
            <a:cxnLst/>
            <a:rect l="l" t="t" r="r" b="b"/>
            <a:pathLst>
              <a:path w="925196" h="540292">
                <a:moveTo>
                  <a:pt x="607582" y="370791"/>
                </a:moveTo>
                <a:lnTo>
                  <a:pt x="633991" y="330025"/>
                </a:lnTo>
                <a:lnTo>
                  <a:pt x="673649" y="293844"/>
                </a:lnTo>
                <a:lnTo>
                  <a:pt x="712342" y="265215"/>
                </a:lnTo>
                <a:lnTo>
                  <a:pt x="748754" y="254149"/>
                </a:lnTo>
                <a:lnTo>
                  <a:pt x="776304" y="250988"/>
                </a:lnTo>
                <a:lnTo>
                  <a:pt x="854567" y="287169"/>
                </a:lnTo>
                <a:lnTo>
                  <a:pt x="898787" y="310266"/>
                </a:lnTo>
                <a:lnTo>
                  <a:pt x="925196" y="263985"/>
                </a:lnTo>
                <a:lnTo>
                  <a:pt x="915194" y="237727"/>
                </a:lnTo>
                <a:lnTo>
                  <a:pt x="898787" y="208922"/>
                </a:lnTo>
                <a:lnTo>
                  <a:pt x="874396" y="176166"/>
                </a:lnTo>
                <a:lnTo>
                  <a:pt x="842459" y="145253"/>
                </a:lnTo>
                <a:lnTo>
                  <a:pt x="812803" y="121103"/>
                </a:lnTo>
                <a:lnTo>
                  <a:pt x="780778" y="97918"/>
                </a:lnTo>
                <a:lnTo>
                  <a:pt x="739804" y="74822"/>
                </a:lnTo>
                <a:lnTo>
                  <a:pt x="689267" y="64810"/>
                </a:lnTo>
                <a:lnTo>
                  <a:pt x="641712" y="61649"/>
                </a:lnTo>
                <a:lnTo>
                  <a:pt x="600914" y="63757"/>
                </a:lnTo>
                <a:lnTo>
                  <a:pt x="581085" y="45227"/>
                </a:lnTo>
                <a:lnTo>
                  <a:pt x="561256" y="27487"/>
                </a:lnTo>
                <a:lnTo>
                  <a:pt x="531425" y="12206"/>
                </a:lnTo>
                <a:lnTo>
                  <a:pt x="500716" y="3249"/>
                </a:lnTo>
                <a:lnTo>
                  <a:pt x="447546" y="0"/>
                </a:lnTo>
                <a:lnTo>
                  <a:pt x="398070" y="5532"/>
                </a:lnTo>
                <a:lnTo>
                  <a:pt x="359456" y="8781"/>
                </a:lnTo>
                <a:lnTo>
                  <a:pt x="320843" y="16422"/>
                </a:lnTo>
                <a:lnTo>
                  <a:pt x="276684" y="28629"/>
                </a:lnTo>
                <a:lnTo>
                  <a:pt x="231463" y="42855"/>
                </a:lnTo>
                <a:lnTo>
                  <a:pt x="184102" y="56116"/>
                </a:lnTo>
                <a:lnTo>
                  <a:pt x="138872" y="70343"/>
                </a:lnTo>
                <a:lnTo>
                  <a:pt x="102399" y="83604"/>
                </a:lnTo>
                <a:lnTo>
                  <a:pt x="78289" y="96777"/>
                </a:lnTo>
                <a:lnTo>
                  <a:pt x="52906" y="114516"/>
                </a:lnTo>
                <a:lnTo>
                  <a:pt x="33068" y="130938"/>
                </a:lnTo>
                <a:lnTo>
                  <a:pt x="19837" y="145253"/>
                </a:lnTo>
                <a:lnTo>
                  <a:pt x="9809" y="161851"/>
                </a:lnTo>
                <a:lnTo>
                  <a:pt x="3202" y="179327"/>
                </a:lnTo>
                <a:lnTo>
                  <a:pt x="0" y="199174"/>
                </a:lnTo>
                <a:lnTo>
                  <a:pt x="3202" y="219021"/>
                </a:lnTo>
                <a:lnTo>
                  <a:pt x="13222" y="239835"/>
                </a:lnTo>
                <a:lnTo>
                  <a:pt x="28585" y="263985"/>
                </a:lnTo>
                <a:lnTo>
                  <a:pt x="195192" y="261877"/>
                </a:lnTo>
                <a:lnTo>
                  <a:pt x="247037" y="260736"/>
                </a:lnTo>
                <a:lnTo>
                  <a:pt x="282229" y="268464"/>
                </a:lnTo>
                <a:lnTo>
                  <a:pt x="305488" y="273996"/>
                </a:lnTo>
                <a:lnTo>
                  <a:pt x="321913" y="280583"/>
                </a:lnTo>
                <a:lnTo>
                  <a:pt x="320843" y="303592"/>
                </a:lnTo>
                <a:lnTo>
                  <a:pt x="314236" y="326864"/>
                </a:lnTo>
                <a:lnTo>
                  <a:pt x="297592" y="353096"/>
                </a:lnTo>
                <a:lnTo>
                  <a:pt x="275622" y="379529"/>
                </a:lnTo>
                <a:lnTo>
                  <a:pt x="258978" y="398296"/>
                </a:lnTo>
                <a:lnTo>
                  <a:pt x="315298" y="410442"/>
                </a:lnTo>
                <a:lnTo>
                  <a:pt x="290977" y="420251"/>
                </a:lnTo>
                <a:lnTo>
                  <a:pt x="265594" y="427927"/>
                </a:lnTo>
                <a:lnTo>
                  <a:pt x="238070" y="435602"/>
                </a:lnTo>
                <a:lnTo>
                  <a:pt x="213758" y="448819"/>
                </a:lnTo>
                <a:lnTo>
                  <a:pt x="196263" y="464389"/>
                </a:lnTo>
                <a:lnTo>
                  <a:pt x="185164" y="479740"/>
                </a:lnTo>
                <a:lnTo>
                  <a:pt x="180689" y="494020"/>
                </a:lnTo>
                <a:lnTo>
                  <a:pt x="181970" y="510442"/>
                </a:lnTo>
                <a:lnTo>
                  <a:pt x="188585" y="523659"/>
                </a:lnTo>
                <a:lnTo>
                  <a:pt x="200527" y="533679"/>
                </a:lnTo>
                <a:lnTo>
                  <a:pt x="217171" y="539220"/>
                </a:lnTo>
                <a:lnTo>
                  <a:pt x="237008" y="540292"/>
                </a:lnTo>
                <a:lnTo>
                  <a:pt x="263462" y="534750"/>
                </a:lnTo>
                <a:lnTo>
                  <a:pt x="282229" y="528137"/>
                </a:lnTo>
                <a:lnTo>
                  <a:pt x="304208" y="519399"/>
                </a:lnTo>
                <a:lnTo>
                  <a:pt x="563362" y="433468"/>
                </a:lnTo>
                <a:lnTo>
                  <a:pt x="607582" y="3707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44779" y="2490770"/>
            <a:ext cx="598852" cy="261825"/>
          </a:xfrm>
          <a:custGeom>
            <a:avLst/>
            <a:gdLst/>
            <a:ahLst/>
            <a:cxnLst/>
            <a:rect l="l" t="t" r="r" b="b"/>
            <a:pathLst>
              <a:path w="598852" h="261825">
                <a:moveTo>
                  <a:pt x="30936" y="140686"/>
                </a:moveTo>
                <a:lnTo>
                  <a:pt x="80640" y="149468"/>
                </a:lnTo>
                <a:lnTo>
                  <a:pt x="117973" y="157372"/>
                </a:lnTo>
                <a:lnTo>
                  <a:pt x="144637" y="167120"/>
                </a:lnTo>
                <a:lnTo>
                  <a:pt x="164475" y="180381"/>
                </a:lnTo>
                <a:lnTo>
                  <a:pt x="177706" y="192500"/>
                </a:lnTo>
                <a:lnTo>
                  <a:pt x="180908" y="255212"/>
                </a:lnTo>
                <a:lnTo>
                  <a:pt x="358360" y="261825"/>
                </a:lnTo>
                <a:lnTo>
                  <a:pt x="571302" y="114253"/>
                </a:lnTo>
                <a:lnTo>
                  <a:pt x="584550" y="104505"/>
                </a:lnTo>
                <a:lnTo>
                  <a:pt x="594553" y="91244"/>
                </a:lnTo>
                <a:lnTo>
                  <a:pt x="598852" y="80179"/>
                </a:lnTo>
                <a:lnTo>
                  <a:pt x="570249" y="65864"/>
                </a:lnTo>
                <a:lnTo>
                  <a:pt x="538224" y="51637"/>
                </a:lnTo>
                <a:lnTo>
                  <a:pt x="500672" y="35215"/>
                </a:lnTo>
                <a:lnTo>
                  <a:pt x="466542" y="20901"/>
                </a:lnTo>
                <a:lnTo>
                  <a:pt x="434517" y="8781"/>
                </a:lnTo>
                <a:lnTo>
                  <a:pt x="386085" y="2107"/>
                </a:lnTo>
                <a:lnTo>
                  <a:pt x="298873" y="0"/>
                </a:lnTo>
                <a:lnTo>
                  <a:pt x="230612" y="2107"/>
                </a:lnTo>
                <a:lnTo>
                  <a:pt x="180908" y="5356"/>
                </a:lnTo>
                <a:lnTo>
                  <a:pt x="141224" y="15368"/>
                </a:lnTo>
                <a:lnTo>
                  <a:pt x="107093" y="29595"/>
                </a:lnTo>
                <a:lnTo>
                  <a:pt x="77227" y="42855"/>
                </a:lnTo>
                <a:lnTo>
                  <a:pt x="52906" y="58224"/>
                </a:lnTo>
                <a:lnTo>
                  <a:pt x="30936" y="78071"/>
                </a:lnTo>
                <a:lnTo>
                  <a:pt x="14511" y="101080"/>
                </a:lnTo>
                <a:lnTo>
                  <a:pt x="0" y="133046"/>
                </a:lnTo>
                <a:lnTo>
                  <a:pt x="30936" y="140686"/>
                </a:lnTo>
                <a:close/>
              </a:path>
            </a:pathLst>
          </a:custGeom>
          <a:solidFill>
            <a:srgbClr val="808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38910" y="2593080"/>
            <a:ext cx="83860" cy="47159"/>
          </a:xfrm>
          <a:custGeom>
            <a:avLst/>
            <a:gdLst/>
            <a:ahLst/>
            <a:cxnLst/>
            <a:rect l="l" t="t" r="r" b="b"/>
            <a:pathLst>
              <a:path w="83860" h="47159">
                <a:moveTo>
                  <a:pt x="0" y="24150"/>
                </a:moveTo>
                <a:lnTo>
                  <a:pt x="3691" y="33800"/>
                </a:lnTo>
                <a:lnTo>
                  <a:pt x="13699" y="41318"/>
                </a:lnTo>
                <a:lnTo>
                  <a:pt x="28426" y="45977"/>
                </a:lnTo>
                <a:lnTo>
                  <a:pt x="42026" y="47159"/>
                </a:lnTo>
                <a:lnTo>
                  <a:pt x="59245" y="45193"/>
                </a:lnTo>
                <a:lnTo>
                  <a:pt x="73009" y="39786"/>
                </a:lnTo>
                <a:lnTo>
                  <a:pt x="81681" y="31670"/>
                </a:lnTo>
                <a:lnTo>
                  <a:pt x="83860" y="24150"/>
                </a:lnTo>
                <a:lnTo>
                  <a:pt x="80230" y="14337"/>
                </a:lnTo>
                <a:lnTo>
                  <a:pt x="70393" y="6436"/>
                </a:lnTo>
                <a:lnTo>
                  <a:pt x="55929" y="1377"/>
                </a:lnTo>
                <a:lnTo>
                  <a:pt x="42026" y="0"/>
                </a:lnTo>
                <a:lnTo>
                  <a:pt x="24929" y="2089"/>
                </a:lnTo>
                <a:lnTo>
                  <a:pt x="11219" y="7744"/>
                </a:lnTo>
                <a:lnTo>
                  <a:pt x="2438" y="16047"/>
                </a:lnTo>
                <a:lnTo>
                  <a:pt x="0" y="2415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33162" y="2564363"/>
            <a:ext cx="307621" cy="85887"/>
          </a:xfrm>
          <a:custGeom>
            <a:avLst/>
            <a:gdLst/>
            <a:ahLst/>
            <a:cxnLst/>
            <a:rect l="l" t="t" r="r" b="b"/>
            <a:pathLst>
              <a:path w="307621" h="85887">
                <a:moveTo>
                  <a:pt x="213968" y="59739"/>
                </a:moveTo>
                <a:lnTo>
                  <a:pt x="102610" y="28648"/>
                </a:lnTo>
              </a:path>
              <a:path w="307621" h="85887">
                <a:moveTo>
                  <a:pt x="102610" y="28649"/>
                </a:moveTo>
                <a:lnTo>
                  <a:pt x="213968" y="59740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92675" y="2466444"/>
            <a:ext cx="258127" cy="148590"/>
          </a:xfrm>
          <a:custGeom>
            <a:avLst/>
            <a:gdLst/>
            <a:ahLst/>
            <a:cxnLst/>
            <a:rect l="l" t="t" r="r" b="b"/>
            <a:pathLst>
              <a:path w="258127" h="148590">
                <a:moveTo>
                  <a:pt x="180908" y="104139"/>
                </a:moveTo>
                <a:lnTo>
                  <a:pt x="86008" y="49510"/>
                </a:lnTo>
              </a:path>
              <a:path w="258127" h="148590">
                <a:moveTo>
                  <a:pt x="86007" y="49510"/>
                </a:moveTo>
                <a:lnTo>
                  <a:pt x="180908" y="104140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22809" y="2396100"/>
            <a:ext cx="129063" cy="201282"/>
          </a:xfrm>
          <a:custGeom>
            <a:avLst/>
            <a:gdLst/>
            <a:ahLst/>
            <a:cxnLst/>
            <a:rect l="l" t="t" r="r" b="b"/>
            <a:pathLst>
              <a:path w="129063" h="201282">
                <a:moveTo>
                  <a:pt x="43088" y="67199"/>
                </a:moveTo>
                <a:lnTo>
                  <a:pt x="91729" y="143058"/>
                </a:lnTo>
              </a:path>
              <a:path w="129063" h="201282">
                <a:moveTo>
                  <a:pt x="91729" y="143058"/>
                </a:moveTo>
                <a:lnTo>
                  <a:pt x="43088" y="67199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32035" y="2372828"/>
            <a:ext cx="105804" cy="184860"/>
          </a:xfrm>
          <a:custGeom>
            <a:avLst/>
            <a:gdLst/>
            <a:ahLst/>
            <a:cxnLst/>
            <a:rect l="l" t="t" r="r" b="b"/>
            <a:pathLst>
              <a:path w="105804" h="184860">
                <a:moveTo>
                  <a:pt x="35303" y="61683"/>
                </a:moveTo>
                <a:lnTo>
                  <a:pt x="75696" y="132256"/>
                </a:lnTo>
              </a:path>
              <a:path w="105804" h="184860">
                <a:moveTo>
                  <a:pt x="75696" y="132256"/>
                </a:moveTo>
                <a:lnTo>
                  <a:pt x="35304" y="61683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776453" y="2332168"/>
            <a:ext cx="0" cy="227891"/>
          </a:xfrm>
          <a:custGeom>
            <a:avLst/>
            <a:gdLst/>
            <a:ahLst/>
            <a:cxnLst/>
            <a:rect l="l" t="t" r="r" b="b"/>
            <a:pathLst>
              <a:path h="227891">
                <a:moveTo>
                  <a:pt x="0" y="160709"/>
                </a:moveTo>
                <a:lnTo>
                  <a:pt x="0" y="76064"/>
                </a:lnTo>
              </a:path>
            </a:pathLst>
          </a:custGeom>
          <a:ln w="8746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29351" y="2322332"/>
            <a:ext cx="69576" cy="250988"/>
          </a:xfrm>
          <a:custGeom>
            <a:avLst/>
            <a:gdLst/>
            <a:ahLst/>
            <a:cxnLst/>
            <a:rect l="l" t="t" r="r" b="b"/>
            <a:pathLst>
              <a:path w="69576" h="250988">
                <a:moveTo>
                  <a:pt x="46417" y="83542"/>
                </a:moveTo>
                <a:lnTo>
                  <a:pt x="20765" y="176078"/>
                </a:lnTo>
              </a:path>
              <a:path w="69576" h="250988">
                <a:moveTo>
                  <a:pt x="20766" y="176078"/>
                </a:moveTo>
                <a:lnTo>
                  <a:pt x="46418" y="83542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96559" y="2377307"/>
            <a:ext cx="95986" cy="165100"/>
          </a:xfrm>
          <a:custGeom>
            <a:avLst/>
            <a:gdLst/>
            <a:ahLst/>
            <a:cxnLst/>
            <a:rect l="l" t="t" r="r" b="b"/>
            <a:pathLst>
              <a:path w="95986" h="165100">
                <a:moveTo>
                  <a:pt x="63969" y="55069"/>
                </a:moveTo>
                <a:lnTo>
                  <a:pt x="32024" y="110016"/>
                </a:lnTo>
              </a:path>
              <a:path w="95986" h="165100">
                <a:moveTo>
                  <a:pt x="32024" y="110017"/>
                </a:moveTo>
                <a:lnTo>
                  <a:pt x="63970" y="55069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971664" y="2426837"/>
            <a:ext cx="95986" cy="108896"/>
          </a:xfrm>
          <a:custGeom>
            <a:avLst/>
            <a:gdLst/>
            <a:ahLst/>
            <a:cxnLst/>
            <a:rect l="l" t="t" r="r" b="b"/>
            <a:pathLst>
              <a:path w="95986" h="108896">
                <a:moveTo>
                  <a:pt x="63882" y="36421"/>
                </a:moveTo>
                <a:lnTo>
                  <a:pt x="32024" y="72564"/>
                </a:lnTo>
              </a:path>
              <a:path w="95986" h="108896">
                <a:moveTo>
                  <a:pt x="32024" y="72564"/>
                </a:moveTo>
                <a:lnTo>
                  <a:pt x="63883" y="36421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13427" y="2422534"/>
            <a:ext cx="178811" cy="165012"/>
          </a:xfrm>
          <a:custGeom>
            <a:avLst/>
            <a:gdLst/>
            <a:ahLst/>
            <a:cxnLst/>
            <a:rect l="l" t="t" r="r" b="b"/>
            <a:pathLst>
              <a:path w="178811" h="165012">
                <a:moveTo>
                  <a:pt x="119231" y="54982"/>
                </a:moveTo>
                <a:lnTo>
                  <a:pt x="59750" y="109873"/>
                </a:lnTo>
              </a:path>
              <a:path w="178811" h="165012">
                <a:moveTo>
                  <a:pt x="59750" y="109874"/>
                </a:moveTo>
                <a:lnTo>
                  <a:pt x="119232" y="54982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093006" y="2477509"/>
            <a:ext cx="178548" cy="138667"/>
          </a:xfrm>
          <a:custGeom>
            <a:avLst/>
            <a:gdLst/>
            <a:ahLst/>
            <a:cxnLst/>
            <a:rect l="l" t="t" r="r" b="b"/>
            <a:pathLst>
              <a:path w="178548" h="138667">
                <a:moveTo>
                  <a:pt x="119225" y="46071"/>
                </a:moveTo>
                <a:lnTo>
                  <a:pt x="59574" y="92399"/>
                </a:lnTo>
              </a:path>
              <a:path w="178548" h="138667">
                <a:moveTo>
                  <a:pt x="59574" y="92399"/>
                </a:moveTo>
                <a:lnTo>
                  <a:pt x="119227" y="46071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048874" y="2567700"/>
            <a:ext cx="337531" cy="52955"/>
          </a:xfrm>
          <a:custGeom>
            <a:avLst/>
            <a:gdLst/>
            <a:ahLst/>
            <a:cxnLst/>
            <a:rect l="l" t="t" r="r" b="b"/>
            <a:pathLst>
              <a:path w="337531" h="52955">
                <a:moveTo>
                  <a:pt x="233780" y="16277"/>
                </a:moveTo>
                <a:lnTo>
                  <a:pt x="112393" y="35321"/>
                </a:lnTo>
              </a:path>
              <a:path w="337531" h="52955">
                <a:moveTo>
                  <a:pt x="112393" y="35322"/>
                </a:moveTo>
                <a:lnTo>
                  <a:pt x="233780" y="16278"/>
                </a:lnTo>
              </a:path>
            </a:pathLst>
          </a:custGeom>
          <a:ln w="8750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595554" y="2730631"/>
            <a:ext cx="610987" cy="1565603"/>
          </a:xfrm>
          <a:custGeom>
            <a:avLst/>
            <a:gdLst/>
            <a:ahLst/>
            <a:cxnLst/>
            <a:rect l="l" t="t" r="r" b="b"/>
            <a:pathLst>
              <a:path w="610987" h="1565603">
                <a:moveTo>
                  <a:pt x="508332" y="806360"/>
                </a:moveTo>
                <a:lnTo>
                  <a:pt x="494030" y="678862"/>
                </a:lnTo>
                <a:lnTo>
                  <a:pt x="479817" y="587389"/>
                </a:lnTo>
                <a:lnTo>
                  <a:pt x="468674" y="550084"/>
                </a:lnTo>
                <a:lnTo>
                  <a:pt x="457619" y="511487"/>
                </a:lnTo>
                <a:lnTo>
                  <a:pt x="447792" y="480785"/>
                </a:lnTo>
                <a:lnTo>
                  <a:pt x="444370" y="444331"/>
                </a:lnTo>
                <a:lnTo>
                  <a:pt x="444370" y="392729"/>
                </a:lnTo>
                <a:lnTo>
                  <a:pt x="437790" y="340924"/>
                </a:lnTo>
                <a:lnTo>
                  <a:pt x="424541" y="278238"/>
                </a:lnTo>
                <a:lnTo>
                  <a:pt x="406993" y="196794"/>
                </a:lnTo>
                <a:lnTo>
                  <a:pt x="390411" y="133046"/>
                </a:lnTo>
                <a:lnTo>
                  <a:pt x="380584" y="111082"/>
                </a:lnTo>
                <a:lnTo>
                  <a:pt x="362861" y="83577"/>
                </a:lnTo>
                <a:lnTo>
                  <a:pt x="331977" y="46052"/>
                </a:lnTo>
                <a:lnTo>
                  <a:pt x="299952" y="18547"/>
                </a:lnTo>
                <a:lnTo>
                  <a:pt x="275824" y="0"/>
                </a:lnTo>
                <a:lnTo>
                  <a:pt x="242571" y="3196"/>
                </a:lnTo>
                <a:lnTo>
                  <a:pt x="207388" y="9809"/>
                </a:lnTo>
                <a:lnTo>
                  <a:pt x="173222" y="18547"/>
                </a:lnTo>
                <a:lnTo>
                  <a:pt x="144426" y="29639"/>
                </a:lnTo>
                <a:lnTo>
                  <a:pt x="127993" y="42855"/>
                </a:lnTo>
                <a:lnTo>
                  <a:pt x="115841" y="55010"/>
                </a:lnTo>
                <a:lnTo>
                  <a:pt x="102610" y="81233"/>
                </a:lnTo>
                <a:lnTo>
                  <a:pt x="92581" y="104470"/>
                </a:lnTo>
                <a:lnTo>
                  <a:pt x="78289" y="142847"/>
                </a:lnTo>
                <a:lnTo>
                  <a:pt x="59521" y="179309"/>
                </a:lnTo>
                <a:lnTo>
                  <a:pt x="39675" y="208949"/>
                </a:lnTo>
                <a:lnTo>
                  <a:pt x="24321" y="229841"/>
                </a:lnTo>
                <a:lnTo>
                  <a:pt x="11090" y="258408"/>
                </a:lnTo>
                <a:lnTo>
                  <a:pt x="1070" y="291455"/>
                </a:lnTo>
                <a:lnTo>
                  <a:pt x="0" y="318960"/>
                </a:lnTo>
                <a:lnTo>
                  <a:pt x="4483" y="360753"/>
                </a:lnTo>
                <a:lnTo>
                  <a:pt x="11090" y="391666"/>
                </a:lnTo>
                <a:lnTo>
                  <a:pt x="20908" y="424712"/>
                </a:lnTo>
                <a:lnTo>
                  <a:pt x="33068" y="445605"/>
                </a:lnTo>
                <a:lnTo>
                  <a:pt x="50774" y="470765"/>
                </a:lnTo>
                <a:lnTo>
                  <a:pt x="76157" y="497207"/>
                </a:lnTo>
                <a:lnTo>
                  <a:pt x="95995" y="513832"/>
                </a:lnTo>
                <a:lnTo>
                  <a:pt x="121386" y="518100"/>
                </a:lnTo>
                <a:lnTo>
                  <a:pt x="166607" y="523641"/>
                </a:lnTo>
                <a:lnTo>
                  <a:pt x="193060" y="520234"/>
                </a:lnTo>
                <a:lnTo>
                  <a:pt x="183031" y="559893"/>
                </a:lnTo>
                <a:lnTo>
                  <a:pt x="176425" y="589743"/>
                </a:lnTo>
                <a:lnTo>
                  <a:pt x="168739" y="624915"/>
                </a:lnTo>
                <a:lnTo>
                  <a:pt x="163194" y="661167"/>
                </a:lnTo>
                <a:lnTo>
                  <a:pt x="165545" y="688672"/>
                </a:lnTo>
                <a:lnTo>
                  <a:pt x="173222" y="708501"/>
                </a:lnTo>
                <a:lnTo>
                  <a:pt x="193060" y="739203"/>
                </a:lnTo>
                <a:lnTo>
                  <a:pt x="218443" y="778853"/>
                </a:lnTo>
                <a:lnTo>
                  <a:pt x="235903" y="808493"/>
                </a:lnTo>
                <a:lnTo>
                  <a:pt x="254679" y="832798"/>
                </a:lnTo>
                <a:lnTo>
                  <a:pt x="267928" y="869044"/>
                </a:lnTo>
                <a:lnTo>
                  <a:pt x="269840" y="876676"/>
                </a:lnTo>
                <a:lnTo>
                  <a:pt x="518292" y="876676"/>
                </a:lnTo>
                <a:lnTo>
                  <a:pt x="508332" y="806360"/>
                </a:lnTo>
                <a:close/>
              </a:path>
            </a:pathLst>
          </a:custGeom>
          <a:solidFill>
            <a:srgbClr val="FFF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590009" y="2784359"/>
            <a:ext cx="159991" cy="156283"/>
          </a:xfrm>
          <a:custGeom>
            <a:avLst/>
            <a:gdLst/>
            <a:ahLst/>
            <a:cxnLst/>
            <a:rect l="l" t="t" r="r" b="b"/>
            <a:pathLst>
              <a:path w="159991" h="156283">
                <a:moveTo>
                  <a:pt x="117964" y="91464"/>
                </a:moveTo>
                <a:lnTo>
                  <a:pt x="116903" y="81443"/>
                </a:lnTo>
                <a:lnTo>
                  <a:pt x="119245" y="66092"/>
                </a:lnTo>
                <a:lnTo>
                  <a:pt x="122448" y="50742"/>
                </a:lnTo>
                <a:lnTo>
                  <a:pt x="131195" y="38587"/>
                </a:lnTo>
                <a:lnTo>
                  <a:pt x="143356" y="23237"/>
                </a:lnTo>
                <a:lnTo>
                  <a:pt x="159991" y="0"/>
                </a:lnTo>
                <a:lnTo>
                  <a:pt x="137811" y="15561"/>
                </a:lnTo>
                <a:lnTo>
                  <a:pt x="123518" y="23237"/>
                </a:lnTo>
                <a:lnTo>
                  <a:pt x="100478" y="33046"/>
                </a:lnTo>
                <a:lnTo>
                  <a:pt x="78289" y="39659"/>
                </a:lnTo>
                <a:lnTo>
                  <a:pt x="58451" y="42004"/>
                </a:lnTo>
                <a:lnTo>
                  <a:pt x="38613" y="45200"/>
                </a:lnTo>
                <a:lnTo>
                  <a:pt x="26453" y="51813"/>
                </a:lnTo>
                <a:lnTo>
                  <a:pt x="17705" y="65030"/>
                </a:lnTo>
                <a:lnTo>
                  <a:pt x="8958" y="77184"/>
                </a:lnTo>
                <a:lnTo>
                  <a:pt x="3413" y="88056"/>
                </a:lnTo>
                <a:lnTo>
                  <a:pt x="0" y="102344"/>
                </a:lnTo>
                <a:lnTo>
                  <a:pt x="0" y="114490"/>
                </a:lnTo>
                <a:lnTo>
                  <a:pt x="3413" y="129849"/>
                </a:lnTo>
                <a:lnTo>
                  <a:pt x="8958" y="145411"/>
                </a:lnTo>
                <a:lnTo>
                  <a:pt x="15573" y="153087"/>
                </a:lnTo>
                <a:lnTo>
                  <a:pt x="25382" y="156283"/>
                </a:lnTo>
                <a:lnTo>
                  <a:pt x="43088" y="153087"/>
                </a:lnTo>
                <a:lnTo>
                  <a:pt x="58451" y="150742"/>
                </a:lnTo>
                <a:lnTo>
                  <a:pt x="72744" y="154149"/>
                </a:lnTo>
                <a:lnTo>
                  <a:pt x="81702" y="139870"/>
                </a:lnTo>
                <a:lnTo>
                  <a:pt x="91520" y="124519"/>
                </a:lnTo>
                <a:lnTo>
                  <a:pt x="100478" y="113427"/>
                </a:lnTo>
                <a:lnTo>
                  <a:pt x="108155" y="101273"/>
                </a:lnTo>
                <a:lnTo>
                  <a:pt x="117964" y="91464"/>
                </a:lnTo>
                <a:close/>
              </a:path>
            </a:pathLst>
          </a:custGeom>
          <a:solidFill>
            <a:srgbClr val="FFD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45526" y="2590796"/>
            <a:ext cx="424515" cy="1705438"/>
          </a:xfrm>
          <a:custGeom>
            <a:avLst/>
            <a:gdLst/>
            <a:ahLst/>
            <a:cxnLst/>
            <a:rect l="l" t="t" r="r" b="b"/>
            <a:pathLst>
              <a:path w="424515" h="1705438">
                <a:moveTo>
                  <a:pt x="340900" y="1003549"/>
                </a:moveTo>
                <a:lnTo>
                  <a:pt x="321071" y="907817"/>
                </a:lnTo>
                <a:lnTo>
                  <a:pt x="318702" y="846202"/>
                </a:lnTo>
                <a:lnTo>
                  <a:pt x="315543" y="785651"/>
                </a:lnTo>
                <a:lnTo>
                  <a:pt x="312122" y="757074"/>
                </a:lnTo>
                <a:lnTo>
                  <a:pt x="302295" y="722965"/>
                </a:lnTo>
                <a:lnTo>
                  <a:pt x="292293" y="684377"/>
                </a:lnTo>
                <a:lnTo>
                  <a:pt x="284572" y="650259"/>
                </a:lnTo>
                <a:lnTo>
                  <a:pt x="281150" y="616150"/>
                </a:lnTo>
                <a:lnTo>
                  <a:pt x="279044" y="580970"/>
                </a:lnTo>
                <a:lnTo>
                  <a:pt x="282466" y="536832"/>
                </a:lnTo>
                <a:lnTo>
                  <a:pt x="284572" y="503996"/>
                </a:lnTo>
                <a:lnTo>
                  <a:pt x="286677" y="476491"/>
                </a:lnTo>
                <a:lnTo>
                  <a:pt x="284572" y="460929"/>
                </a:lnTo>
                <a:lnTo>
                  <a:pt x="276938" y="438966"/>
                </a:lnTo>
                <a:lnTo>
                  <a:pt x="266848" y="409335"/>
                </a:lnTo>
                <a:lnTo>
                  <a:pt x="254740" y="375217"/>
                </a:lnTo>
                <a:lnTo>
                  <a:pt x="242545" y="337692"/>
                </a:lnTo>
                <a:lnTo>
                  <a:pt x="233771" y="306990"/>
                </a:lnTo>
                <a:lnTo>
                  <a:pt x="228243" y="281619"/>
                </a:lnTo>
                <a:lnTo>
                  <a:pt x="224032" y="264134"/>
                </a:lnTo>
                <a:lnTo>
                  <a:pt x="220610" y="247501"/>
                </a:lnTo>
                <a:lnTo>
                  <a:pt x="230612" y="236629"/>
                </a:lnTo>
                <a:lnTo>
                  <a:pt x="243861" y="220005"/>
                </a:lnTo>
                <a:lnTo>
                  <a:pt x="258162" y="199104"/>
                </a:lnTo>
                <a:lnTo>
                  <a:pt x="271323" y="180556"/>
                </a:lnTo>
                <a:lnTo>
                  <a:pt x="286677" y="156248"/>
                </a:lnTo>
                <a:lnTo>
                  <a:pt x="302295" y="135329"/>
                </a:lnTo>
                <a:lnTo>
                  <a:pt x="315543" y="118907"/>
                </a:lnTo>
                <a:lnTo>
                  <a:pt x="333003" y="104417"/>
                </a:lnTo>
                <a:lnTo>
                  <a:pt x="352832" y="91420"/>
                </a:lnTo>
                <a:lnTo>
                  <a:pt x="372661" y="82462"/>
                </a:lnTo>
                <a:lnTo>
                  <a:pt x="393806" y="75876"/>
                </a:lnTo>
                <a:lnTo>
                  <a:pt x="412582" y="72714"/>
                </a:lnTo>
                <a:lnTo>
                  <a:pt x="424515" y="72714"/>
                </a:lnTo>
                <a:lnTo>
                  <a:pt x="371608" y="6586"/>
                </a:lnTo>
                <a:lnTo>
                  <a:pt x="356254" y="3337"/>
                </a:lnTo>
                <a:lnTo>
                  <a:pt x="341952" y="1053"/>
                </a:lnTo>
                <a:lnTo>
                  <a:pt x="324229" y="0"/>
                </a:lnTo>
                <a:lnTo>
                  <a:pt x="308875" y="2283"/>
                </a:lnTo>
                <a:lnTo>
                  <a:pt x="295714" y="6586"/>
                </a:lnTo>
                <a:lnTo>
                  <a:pt x="280097" y="16597"/>
                </a:lnTo>
                <a:lnTo>
                  <a:pt x="259215" y="31966"/>
                </a:lnTo>
                <a:lnTo>
                  <a:pt x="239386" y="48388"/>
                </a:lnTo>
                <a:lnTo>
                  <a:pt x="220610" y="71572"/>
                </a:lnTo>
                <a:lnTo>
                  <a:pt x="207361" y="89049"/>
                </a:lnTo>
                <a:lnTo>
                  <a:pt x="197534" y="108896"/>
                </a:lnTo>
                <a:lnTo>
                  <a:pt x="187532" y="129797"/>
                </a:lnTo>
                <a:lnTo>
                  <a:pt x="177530" y="145165"/>
                </a:lnTo>
                <a:lnTo>
                  <a:pt x="161035" y="158382"/>
                </a:lnTo>
                <a:lnTo>
                  <a:pt x="144453" y="169474"/>
                </a:lnTo>
                <a:lnTo>
                  <a:pt x="134626" y="167340"/>
                </a:lnTo>
                <a:lnTo>
                  <a:pt x="119008" y="164995"/>
                </a:lnTo>
                <a:lnTo>
                  <a:pt x="105847" y="163923"/>
                </a:lnTo>
                <a:lnTo>
                  <a:pt x="92599" y="164995"/>
                </a:lnTo>
                <a:lnTo>
                  <a:pt x="73998" y="169474"/>
                </a:lnTo>
                <a:lnTo>
                  <a:pt x="56275" y="178212"/>
                </a:lnTo>
                <a:lnTo>
                  <a:pt x="39675" y="189303"/>
                </a:lnTo>
                <a:lnTo>
                  <a:pt x="28795" y="199104"/>
                </a:lnTo>
                <a:lnTo>
                  <a:pt x="18767" y="212330"/>
                </a:lnTo>
                <a:lnTo>
                  <a:pt x="12160" y="228954"/>
                </a:lnTo>
                <a:lnTo>
                  <a:pt x="8958" y="245376"/>
                </a:lnTo>
                <a:lnTo>
                  <a:pt x="1061" y="344305"/>
                </a:lnTo>
                <a:lnTo>
                  <a:pt x="0" y="451120"/>
                </a:lnTo>
                <a:lnTo>
                  <a:pt x="85931" y="593115"/>
                </a:lnTo>
                <a:lnTo>
                  <a:pt x="90406" y="627233"/>
                </a:lnTo>
                <a:lnTo>
                  <a:pt x="59522" y="634908"/>
                </a:lnTo>
                <a:lnTo>
                  <a:pt x="83825" y="689919"/>
                </a:lnTo>
                <a:lnTo>
                  <a:pt x="105848" y="755801"/>
                </a:lnTo>
                <a:lnTo>
                  <a:pt x="122430" y="806543"/>
                </a:lnTo>
                <a:lnTo>
                  <a:pt x="147875" y="875833"/>
                </a:lnTo>
                <a:lnTo>
                  <a:pt x="164282" y="960480"/>
                </a:lnTo>
                <a:lnTo>
                  <a:pt x="175231" y="1016511"/>
                </a:lnTo>
                <a:lnTo>
                  <a:pt x="343746" y="1016511"/>
                </a:lnTo>
                <a:lnTo>
                  <a:pt x="340900" y="1003549"/>
                </a:lnTo>
                <a:close/>
              </a:path>
            </a:pathLst>
          </a:custGeom>
          <a:solidFill>
            <a:srgbClr val="FF9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625420" y="2830623"/>
            <a:ext cx="252538" cy="381865"/>
          </a:xfrm>
          <a:custGeom>
            <a:avLst/>
            <a:gdLst/>
            <a:ahLst/>
            <a:cxnLst/>
            <a:rect l="l" t="t" r="r" b="b"/>
            <a:pathLst>
              <a:path w="252538" h="381865">
                <a:moveTo>
                  <a:pt x="6615" y="150742"/>
                </a:moveTo>
                <a:lnTo>
                  <a:pt x="2132" y="173979"/>
                </a:lnTo>
                <a:lnTo>
                  <a:pt x="0" y="202555"/>
                </a:lnTo>
                <a:lnTo>
                  <a:pt x="1070" y="227716"/>
                </a:lnTo>
                <a:lnTo>
                  <a:pt x="2132" y="253087"/>
                </a:lnTo>
                <a:lnTo>
                  <a:pt x="5545" y="272916"/>
                </a:lnTo>
                <a:lnTo>
                  <a:pt x="9809" y="289330"/>
                </a:lnTo>
                <a:lnTo>
                  <a:pt x="16424" y="313638"/>
                </a:lnTo>
                <a:lnTo>
                  <a:pt x="24101" y="334530"/>
                </a:lnTo>
                <a:lnTo>
                  <a:pt x="34130" y="350944"/>
                </a:lnTo>
                <a:lnTo>
                  <a:pt x="42878" y="360964"/>
                </a:lnTo>
                <a:lnTo>
                  <a:pt x="53968" y="369711"/>
                </a:lnTo>
                <a:lnTo>
                  <a:pt x="67199" y="376324"/>
                </a:lnTo>
                <a:lnTo>
                  <a:pt x="85975" y="379731"/>
                </a:lnTo>
                <a:lnTo>
                  <a:pt x="105813" y="381865"/>
                </a:lnTo>
                <a:lnTo>
                  <a:pt x="126721" y="380794"/>
                </a:lnTo>
                <a:lnTo>
                  <a:pt x="146558" y="379731"/>
                </a:lnTo>
                <a:lnTo>
                  <a:pt x="164264" y="375252"/>
                </a:lnTo>
                <a:lnTo>
                  <a:pt x="179627" y="367577"/>
                </a:lnTo>
                <a:lnTo>
                  <a:pt x="194104" y="355423"/>
                </a:lnTo>
                <a:lnTo>
                  <a:pt x="207353" y="340072"/>
                </a:lnTo>
                <a:lnTo>
                  <a:pt x="220601" y="319180"/>
                </a:lnTo>
                <a:lnTo>
                  <a:pt x="229287" y="294871"/>
                </a:lnTo>
                <a:lnTo>
                  <a:pt x="235955" y="268438"/>
                </a:lnTo>
                <a:lnTo>
                  <a:pt x="240430" y="248608"/>
                </a:lnTo>
                <a:lnTo>
                  <a:pt x="249204" y="218969"/>
                </a:lnTo>
                <a:lnTo>
                  <a:pt x="252538" y="197014"/>
                </a:lnTo>
                <a:lnTo>
                  <a:pt x="251310" y="167375"/>
                </a:lnTo>
                <a:lnTo>
                  <a:pt x="249204" y="139870"/>
                </a:lnTo>
                <a:lnTo>
                  <a:pt x="244729" y="115561"/>
                </a:lnTo>
                <a:lnTo>
                  <a:pt x="237008" y="92535"/>
                </a:lnTo>
                <a:lnTo>
                  <a:pt x="227182" y="71643"/>
                </a:lnTo>
                <a:lnTo>
                  <a:pt x="213933" y="52876"/>
                </a:lnTo>
                <a:lnTo>
                  <a:pt x="200772" y="36251"/>
                </a:lnTo>
                <a:lnTo>
                  <a:pt x="183049" y="18767"/>
                </a:lnTo>
                <a:lnTo>
                  <a:pt x="173047" y="10028"/>
                </a:lnTo>
                <a:lnTo>
                  <a:pt x="159781" y="3416"/>
                </a:lnTo>
                <a:lnTo>
                  <a:pt x="147620" y="0"/>
                </a:lnTo>
                <a:lnTo>
                  <a:pt x="144426" y="0"/>
                </a:lnTo>
                <a:lnTo>
                  <a:pt x="133327" y="1071"/>
                </a:lnTo>
                <a:lnTo>
                  <a:pt x="120105" y="4478"/>
                </a:lnTo>
                <a:lnTo>
                  <a:pt x="107944" y="10028"/>
                </a:lnTo>
                <a:lnTo>
                  <a:pt x="92581" y="24308"/>
                </a:lnTo>
                <a:lnTo>
                  <a:pt x="73814" y="41793"/>
                </a:lnTo>
                <a:lnTo>
                  <a:pt x="57381" y="61622"/>
                </a:lnTo>
                <a:lnTo>
                  <a:pt x="41816" y="84860"/>
                </a:lnTo>
                <a:lnTo>
                  <a:pt x="28585" y="104478"/>
                </a:lnTo>
                <a:lnTo>
                  <a:pt x="16424" y="125371"/>
                </a:lnTo>
                <a:lnTo>
                  <a:pt x="6615" y="150742"/>
                </a:lnTo>
                <a:close/>
              </a:path>
            </a:pathLst>
          </a:custGeom>
          <a:solidFill>
            <a:srgbClr val="DF6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963943" y="3046395"/>
            <a:ext cx="67207" cy="175902"/>
          </a:xfrm>
          <a:custGeom>
            <a:avLst/>
            <a:gdLst/>
            <a:ahLst/>
            <a:cxnLst/>
            <a:rect l="l" t="t" r="r" b="b"/>
            <a:pathLst>
              <a:path w="67207" h="175902">
                <a:moveTo>
                  <a:pt x="15354" y="150742"/>
                </a:moveTo>
                <a:lnTo>
                  <a:pt x="24128" y="159480"/>
                </a:lnTo>
                <a:lnTo>
                  <a:pt x="36323" y="166093"/>
                </a:lnTo>
                <a:lnTo>
                  <a:pt x="50800" y="172697"/>
                </a:lnTo>
                <a:lnTo>
                  <a:pt x="62733" y="175902"/>
                </a:lnTo>
                <a:lnTo>
                  <a:pt x="60627" y="150742"/>
                </a:lnTo>
                <a:lnTo>
                  <a:pt x="59574" y="119820"/>
                </a:lnTo>
                <a:lnTo>
                  <a:pt x="64049" y="79099"/>
                </a:lnTo>
                <a:lnTo>
                  <a:pt x="65102" y="44989"/>
                </a:lnTo>
                <a:lnTo>
                  <a:pt x="67207" y="18547"/>
                </a:lnTo>
                <a:lnTo>
                  <a:pt x="62733" y="0"/>
                </a:lnTo>
                <a:lnTo>
                  <a:pt x="46326" y="1062"/>
                </a:lnTo>
                <a:lnTo>
                  <a:pt x="34130" y="5330"/>
                </a:lnTo>
                <a:lnTo>
                  <a:pt x="23075" y="11943"/>
                </a:lnTo>
                <a:lnTo>
                  <a:pt x="14301" y="25160"/>
                </a:lnTo>
                <a:lnTo>
                  <a:pt x="8773" y="40721"/>
                </a:lnTo>
                <a:lnTo>
                  <a:pt x="4299" y="56072"/>
                </a:lnTo>
                <a:lnTo>
                  <a:pt x="1052" y="72495"/>
                </a:lnTo>
                <a:lnTo>
                  <a:pt x="0" y="91253"/>
                </a:lnTo>
                <a:lnTo>
                  <a:pt x="2193" y="114279"/>
                </a:lnTo>
                <a:lnTo>
                  <a:pt x="7721" y="133046"/>
                </a:lnTo>
                <a:lnTo>
                  <a:pt x="15354" y="150742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51374" y="3257470"/>
            <a:ext cx="94933" cy="178247"/>
          </a:xfrm>
          <a:custGeom>
            <a:avLst/>
            <a:gdLst/>
            <a:ahLst/>
            <a:cxnLst/>
            <a:rect l="l" t="t" r="r" b="b"/>
            <a:pathLst>
              <a:path w="94933" h="178247">
                <a:moveTo>
                  <a:pt x="16582" y="0"/>
                </a:moveTo>
                <a:lnTo>
                  <a:pt x="10002" y="10028"/>
                </a:lnTo>
                <a:lnTo>
                  <a:pt x="4474" y="25379"/>
                </a:lnTo>
                <a:lnTo>
                  <a:pt x="0" y="43075"/>
                </a:lnTo>
                <a:lnTo>
                  <a:pt x="1228" y="63967"/>
                </a:lnTo>
                <a:lnTo>
                  <a:pt x="3334" y="81452"/>
                </a:lnTo>
                <a:lnTo>
                  <a:pt x="7896" y="101282"/>
                </a:lnTo>
                <a:lnTo>
                  <a:pt x="13160" y="121103"/>
                </a:lnTo>
                <a:lnTo>
                  <a:pt x="21057" y="136462"/>
                </a:lnTo>
                <a:lnTo>
                  <a:pt x="26584" y="146483"/>
                </a:lnTo>
                <a:lnTo>
                  <a:pt x="37464" y="158628"/>
                </a:lnTo>
                <a:lnTo>
                  <a:pt x="46501" y="165030"/>
                </a:lnTo>
                <a:lnTo>
                  <a:pt x="60803" y="172916"/>
                </a:lnTo>
                <a:lnTo>
                  <a:pt x="71682" y="178247"/>
                </a:lnTo>
                <a:lnTo>
                  <a:pt x="79491" y="166303"/>
                </a:lnTo>
                <a:lnTo>
                  <a:pt x="88265" y="149679"/>
                </a:lnTo>
                <a:lnTo>
                  <a:pt x="92739" y="133257"/>
                </a:lnTo>
                <a:lnTo>
                  <a:pt x="94933" y="114499"/>
                </a:lnTo>
                <a:lnTo>
                  <a:pt x="92739" y="89128"/>
                </a:lnTo>
                <a:lnTo>
                  <a:pt x="89318" y="69509"/>
                </a:lnTo>
                <a:lnTo>
                  <a:pt x="80631" y="48406"/>
                </a:lnTo>
                <a:lnTo>
                  <a:pt x="71682" y="33055"/>
                </a:lnTo>
                <a:lnTo>
                  <a:pt x="60802" y="20901"/>
                </a:lnTo>
                <a:lnTo>
                  <a:pt x="46501" y="10028"/>
                </a:lnTo>
                <a:lnTo>
                  <a:pt x="29831" y="3416"/>
                </a:lnTo>
                <a:lnTo>
                  <a:pt x="16582" y="0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40" y="749579"/>
            <a:ext cx="320646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The Biologi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4786" y="749579"/>
            <a:ext cx="250019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Inspi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832" y="2462079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2682" y="2462079"/>
            <a:ext cx="2756016" cy="807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Single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“percepts”</a:t>
            </a:r>
            <a:endParaRPr sz="2800">
              <a:latin typeface="Tahoma"/>
              <a:cs typeface="Tahoma"/>
            </a:endParaRPr>
          </a:p>
          <a:p>
            <a:pPr marL="12700" marR="53309">
              <a:lnSpc>
                <a:spcPts val="3365"/>
              </a:lnSpc>
              <a:spcBef>
                <a:spcPts val="18"/>
              </a:spcBef>
            </a:pPr>
            <a:r>
              <a:rPr sz="4200" spc="0" baseline="-1972" dirty="0">
                <a:latin typeface="Tahoma"/>
                <a:cs typeface="Tahoma"/>
              </a:rPr>
              <a:t>n</a:t>
            </a:r>
            <a:r>
              <a:rPr sz="4200" spc="9" baseline="-1972" dirty="0">
                <a:latin typeface="Tahoma"/>
                <a:cs typeface="Tahoma"/>
              </a:rPr>
              <a:t>e</a:t>
            </a:r>
            <a:r>
              <a:rPr sz="4200" spc="0" baseline="-1972" dirty="0">
                <a:latin typeface="Tahoma"/>
                <a:cs typeface="Tahoma"/>
              </a:rPr>
              <a:t>urons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1228" y="2462079"/>
            <a:ext cx="2925793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d</a:t>
            </a:r>
            <a:r>
              <a:rPr sz="2800" spc="-9" dirty="0">
                <a:latin typeface="Tahoma"/>
                <a:cs typeface="Tahoma"/>
              </a:rPr>
              <a:t>i</a:t>
            </a:r>
            <a:r>
              <a:rPr sz="2800" spc="0" dirty="0">
                <a:latin typeface="Tahoma"/>
                <a:cs typeface="Tahoma"/>
              </a:rPr>
              <a:t>stributed</a:t>
            </a:r>
            <a:r>
              <a:rPr sz="2800" spc="2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among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0972" y="2462079"/>
            <a:ext cx="935571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ma</a:t>
            </a:r>
            <a:r>
              <a:rPr sz="2800" spc="-29" dirty="0">
                <a:latin typeface="Tahoma"/>
                <a:cs typeface="Tahoma"/>
              </a:rPr>
              <a:t>n</a:t>
            </a:r>
            <a:r>
              <a:rPr sz="2800" spc="0" dirty="0">
                <a:latin typeface="Tahoma"/>
                <a:cs typeface="Tahoma"/>
              </a:rPr>
              <a:t>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9832" y="3913308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92682" y="3913308"/>
            <a:ext cx="6832328" cy="12344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Lo</a:t>
            </a:r>
            <a:r>
              <a:rPr sz="2800" spc="1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al</a:t>
            </a:r>
            <a:r>
              <a:rPr sz="2800" spc="-9" dirty="0">
                <a:latin typeface="Tahoma"/>
                <a:cs typeface="Tahoma"/>
              </a:rPr>
              <a:t>i</a:t>
            </a:r>
            <a:r>
              <a:rPr sz="2800" spc="0" dirty="0">
                <a:latin typeface="Tahoma"/>
                <a:cs typeface="Tahoma"/>
              </a:rPr>
              <a:t>zed </a:t>
            </a:r>
            <a:r>
              <a:rPr sz="2800" spc="9" dirty="0">
                <a:latin typeface="Tahoma"/>
                <a:cs typeface="Tahoma"/>
              </a:rPr>
              <a:t>p</a:t>
            </a:r>
            <a:r>
              <a:rPr sz="2800" spc="0" dirty="0">
                <a:latin typeface="Tahoma"/>
                <a:cs typeface="Tahoma"/>
              </a:rPr>
              <a:t>arts</a:t>
            </a:r>
            <a:r>
              <a:rPr sz="2800" spc="2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of</a:t>
            </a:r>
            <a:r>
              <a:rPr sz="2800" spc="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</a:t>
            </a:r>
            <a:r>
              <a:rPr sz="2800" spc="-3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ain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19" dirty="0">
                <a:latin typeface="Tahoma"/>
                <a:cs typeface="Tahoma"/>
              </a:rPr>
              <a:t> 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4" dirty="0">
                <a:latin typeface="Tahoma"/>
                <a:cs typeface="Tahoma"/>
              </a:rPr>
              <a:t>s</a:t>
            </a:r>
            <a:r>
              <a:rPr sz="2800" spc="0" dirty="0">
                <a:latin typeface="Tahoma"/>
                <a:cs typeface="Tahoma"/>
              </a:rPr>
              <a:t>p</a:t>
            </a:r>
            <a:r>
              <a:rPr sz="2800" spc="4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nsible</a:t>
            </a:r>
            <a:endParaRPr sz="2800">
              <a:latin typeface="Tahoma"/>
              <a:cs typeface="Tahoma"/>
            </a:endParaRPr>
          </a:p>
          <a:p>
            <a:pPr marL="12700" marR="756973">
              <a:lnSpc>
                <a:spcPts val="3360"/>
              </a:lnSpc>
              <a:spcBef>
                <a:spcPts val="113"/>
              </a:spcBef>
            </a:pPr>
            <a:r>
              <a:rPr sz="2800" spc="-25" dirty="0">
                <a:latin typeface="Tahoma"/>
                <a:cs typeface="Tahoma"/>
              </a:rPr>
              <a:t>f</a:t>
            </a:r>
            <a:r>
              <a:rPr sz="2800" spc="0" dirty="0">
                <a:latin typeface="Tahoma"/>
                <a:cs typeface="Tahoma"/>
              </a:rPr>
              <a:t>or 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tain</a:t>
            </a:r>
            <a:r>
              <a:rPr sz="2800" spc="-22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w</a:t>
            </a:r>
            <a:r>
              <a:rPr sz="2800" spc="4" dirty="0">
                <a:latin typeface="Tahoma"/>
                <a:cs typeface="Tahoma"/>
              </a:rPr>
              <a:t>e</a:t>
            </a:r>
            <a:r>
              <a:rPr sz="2800" spc="9" dirty="0">
                <a:latin typeface="Tahoma"/>
                <a:cs typeface="Tahoma"/>
              </a:rPr>
              <a:t>l</a:t>
            </a:r>
            <a:r>
              <a:rPr sz="2800" spc="-19" dirty="0">
                <a:latin typeface="Tahoma"/>
                <a:cs typeface="Tahoma"/>
              </a:rPr>
              <a:t>l</a:t>
            </a:r>
            <a:r>
              <a:rPr sz="2800" spc="4" dirty="0">
                <a:latin typeface="Tahoma"/>
                <a:cs typeface="Tahoma"/>
              </a:rPr>
              <a:t>-</a:t>
            </a:r>
            <a:r>
              <a:rPr sz="2800" spc="0" dirty="0">
                <a:latin typeface="Tahoma"/>
                <a:cs typeface="Tahoma"/>
              </a:rPr>
              <a:t>defined</a:t>
            </a:r>
            <a:r>
              <a:rPr sz="2800" spc="-136" dirty="0">
                <a:latin typeface="Tahoma"/>
                <a:cs typeface="Tahoma"/>
              </a:rPr>
              <a:t> </a:t>
            </a:r>
            <a:r>
              <a:rPr sz="2800" spc="-25" dirty="0">
                <a:latin typeface="Tahoma"/>
                <a:cs typeface="Tahoma"/>
              </a:rPr>
              <a:t>f</a:t>
            </a:r>
            <a:r>
              <a:rPr sz="2800" spc="0" dirty="0">
                <a:latin typeface="Tahoma"/>
                <a:cs typeface="Tahoma"/>
              </a:rPr>
              <a:t>unc</a:t>
            </a:r>
            <a:r>
              <a:rPr sz="2800" spc="4" dirty="0">
                <a:latin typeface="Tahoma"/>
                <a:cs typeface="Tahoma"/>
              </a:rPr>
              <a:t>t</a:t>
            </a:r>
            <a:r>
              <a:rPr sz="2800" spc="0" dirty="0">
                <a:latin typeface="Tahoma"/>
                <a:cs typeface="Tahoma"/>
              </a:rPr>
              <a:t>ions</a:t>
            </a:r>
            <a:r>
              <a:rPr sz="2800" spc="-111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(e</a:t>
            </a:r>
            <a:r>
              <a:rPr sz="2800" spc="9" dirty="0">
                <a:latin typeface="Tahoma"/>
                <a:cs typeface="Tahoma"/>
              </a:rPr>
              <a:t>.</a:t>
            </a:r>
            <a:r>
              <a:rPr sz="2800" spc="0" dirty="0">
                <a:latin typeface="Tahoma"/>
                <a:cs typeface="Tahoma"/>
              </a:rPr>
              <a:t>g. vision,</a:t>
            </a:r>
            <a:r>
              <a:rPr sz="2800" spc="-48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m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ti</a:t>
            </a:r>
            <a:r>
              <a:rPr sz="2800" spc="4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n).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8200" y="2144267"/>
            <a:ext cx="10515600" cy="3713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562551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Inspi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tion: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 C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lls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16940" y="749579"/>
            <a:ext cx="5625515" cy="149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Inspi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tion: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 C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lls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40" y="1882267"/>
            <a:ext cx="6431313" cy="1276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309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Neu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ons</a:t>
            </a:r>
            <a:endParaRPr sz="2800">
              <a:latin typeface="Calibri"/>
              <a:cs typeface="Calibri"/>
            </a:endParaRPr>
          </a:p>
          <a:p>
            <a:pPr marL="241553">
              <a:lnSpc>
                <a:spcPct val="101725"/>
              </a:lnSpc>
            </a:pPr>
            <a:r>
              <a:rPr sz="2800" spc="0" dirty="0">
                <a:latin typeface="Calibri"/>
                <a:cs typeface="Calibri"/>
              </a:rPr>
              <a:t>-</a:t>
            </a:r>
            <a:r>
              <a:rPr sz="2800" spc="30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Acce</a:t>
            </a:r>
            <a:r>
              <a:rPr sz="2800" spc="-9" dirty="0">
                <a:latin typeface="Calibri"/>
                <a:cs typeface="Calibri"/>
              </a:rPr>
              <a:t>p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orm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om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14" dirty="0">
                <a:latin typeface="Calibri"/>
                <a:cs typeface="Calibri"/>
              </a:rPr>
              <a:t>p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14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14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ts.</a:t>
            </a:r>
            <a:endParaRPr sz="2800">
              <a:latin typeface="Calibri"/>
              <a:cs typeface="Calibri"/>
            </a:endParaRPr>
          </a:p>
          <a:p>
            <a:pPr marL="241553" marR="53309">
              <a:lnSpc>
                <a:spcPct val="101725"/>
              </a:lnSpc>
              <a:spcBef>
                <a:spcPts val="110"/>
              </a:spcBef>
            </a:pPr>
            <a:r>
              <a:rPr sz="2800" spc="0" dirty="0">
                <a:latin typeface="Calibri"/>
                <a:cs typeface="Calibri"/>
              </a:rPr>
              <a:t>-</a:t>
            </a:r>
            <a:r>
              <a:rPr sz="2800" spc="301" dirty="0">
                <a:latin typeface="Calibri"/>
                <a:cs typeface="Calibri"/>
              </a:rPr>
              <a:t> </a:t>
            </a:r>
            <a:r>
              <a:rPr sz="2800" spc="-159" dirty="0">
                <a:latin typeface="Calibri"/>
                <a:cs typeface="Calibri"/>
              </a:rPr>
              <a:t>T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ansm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6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orm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tion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ther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neu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40" y="3651683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0" y="3673119"/>
            <a:ext cx="569279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Mu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9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ly</a:t>
            </a:r>
            <a:r>
              <a:rPr sz="4200" spc="3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puts</a:t>
            </a:r>
            <a:r>
              <a:rPr sz="4200" spc="29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25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eig</a:t>
            </a:r>
            <a:r>
              <a:rPr sz="4200" spc="-25" baseline="2925" dirty="0">
                <a:latin typeface="Calibri"/>
                <a:cs typeface="Calibri"/>
              </a:rPr>
              <a:t>h</a:t>
            </a:r>
            <a:r>
              <a:rPr sz="4200" spc="0" baseline="2925" dirty="0">
                <a:latin typeface="Calibri"/>
                <a:cs typeface="Calibri"/>
              </a:rPr>
              <a:t>ts 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long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ed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4674788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40" y="4696206"/>
            <a:ext cx="639583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Apply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some</a:t>
            </a:r>
            <a:r>
              <a:rPr sz="4200" spc="-4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function</a:t>
            </a:r>
            <a:r>
              <a:rPr sz="4200" spc="-69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set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nputs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8914" y="4696206"/>
            <a:ext cx="194917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ch</a:t>
            </a:r>
            <a:r>
              <a:rPr sz="4200" spc="-4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node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5696198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540" y="5717616"/>
            <a:ext cx="641776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If output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1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function</a:t>
            </a:r>
            <a:r>
              <a:rPr sz="4200" spc="-5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34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eshold,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neu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570219" y="5717616"/>
            <a:ext cx="99048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64" baseline="2925" dirty="0">
                <a:latin typeface="Calibri"/>
                <a:cs typeface="Calibri"/>
              </a:rPr>
              <a:t>“</a:t>
            </a:r>
            <a:r>
              <a:rPr sz="4200" spc="0" baseline="2925" dirty="0">
                <a:solidFill>
                  <a:srgbClr val="FF0000"/>
                </a:solidFill>
                <a:latin typeface="Calibri"/>
                <a:cs typeface="Calibri"/>
              </a:rPr>
              <a:t>fi</a:t>
            </a:r>
            <a:r>
              <a:rPr sz="4200" spc="-44" baseline="29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200" spc="0" baseline="2925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4200" spc="0" baseline="2925" dirty="0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00528" y="2915412"/>
            <a:ext cx="6420612" cy="217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08620" y="3605783"/>
            <a:ext cx="1123187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562551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Inspi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tion: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Neu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on C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lls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10228" y="57"/>
            <a:ext cx="8081772" cy="68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6888" y="-51819"/>
            <a:ext cx="993635" cy="6957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959096" cy="6857999"/>
          </a:xfrm>
          <a:custGeom>
            <a:avLst/>
            <a:gdLst/>
            <a:ahLst/>
            <a:cxnLst/>
            <a:rect l="l" t="t" r="r" b="b"/>
            <a:pathLst>
              <a:path w="4959096" h="6857999">
                <a:moveTo>
                  <a:pt x="4179062" y="6734632"/>
                </a:moveTo>
                <a:lnTo>
                  <a:pt x="4251046" y="6594711"/>
                </a:lnTo>
                <a:lnTo>
                  <a:pt x="4319964" y="6451549"/>
                </a:lnTo>
                <a:lnTo>
                  <a:pt x="4385749" y="6305242"/>
                </a:lnTo>
                <a:lnTo>
                  <a:pt x="4448332" y="6155884"/>
                </a:lnTo>
                <a:lnTo>
                  <a:pt x="4507646" y="6003571"/>
                </a:lnTo>
                <a:lnTo>
                  <a:pt x="4563624" y="5848398"/>
                </a:lnTo>
                <a:lnTo>
                  <a:pt x="4616197" y="5690461"/>
                </a:lnTo>
                <a:lnTo>
                  <a:pt x="4665299" y="5529854"/>
                </a:lnTo>
                <a:lnTo>
                  <a:pt x="4710861" y="5366672"/>
                </a:lnTo>
                <a:lnTo>
                  <a:pt x="4752816" y="5201011"/>
                </a:lnTo>
                <a:lnTo>
                  <a:pt x="4791096" y="5032967"/>
                </a:lnTo>
                <a:lnTo>
                  <a:pt x="4825634" y="4862634"/>
                </a:lnTo>
                <a:lnTo>
                  <a:pt x="4856362" y="4690107"/>
                </a:lnTo>
                <a:lnTo>
                  <a:pt x="4883212" y="4515482"/>
                </a:lnTo>
                <a:lnTo>
                  <a:pt x="4906117" y="4338854"/>
                </a:lnTo>
                <a:lnTo>
                  <a:pt x="4925009" y="4160318"/>
                </a:lnTo>
                <a:lnTo>
                  <a:pt x="4939820" y="3979969"/>
                </a:lnTo>
                <a:lnTo>
                  <a:pt x="4950484" y="3797903"/>
                </a:lnTo>
                <a:lnTo>
                  <a:pt x="4956931" y="3614215"/>
                </a:lnTo>
                <a:lnTo>
                  <a:pt x="4959096" y="3429000"/>
                </a:lnTo>
                <a:lnTo>
                  <a:pt x="4956931" y="3243785"/>
                </a:lnTo>
                <a:lnTo>
                  <a:pt x="4950484" y="3060097"/>
                </a:lnTo>
                <a:lnTo>
                  <a:pt x="4939820" y="2878033"/>
                </a:lnTo>
                <a:lnTo>
                  <a:pt x="4925009" y="2697686"/>
                </a:lnTo>
                <a:lnTo>
                  <a:pt x="4906117" y="2519152"/>
                </a:lnTo>
                <a:lnTo>
                  <a:pt x="4883212" y="2342525"/>
                </a:lnTo>
                <a:lnTo>
                  <a:pt x="4856362" y="2167902"/>
                </a:lnTo>
                <a:lnTo>
                  <a:pt x="4825634" y="1995377"/>
                </a:lnTo>
                <a:lnTo>
                  <a:pt x="4791096" y="1825044"/>
                </a:lnTo>
                <a:lnTo>
                  <a:pt x="4752816" y="1657000"/>
                </a:lnTo>
                <a:lnTo>
                  <a:pt x="4710861" y="1491339"/>
                </a:lnTo>
                <a:lnTo>
                  <a:pt x="4665299" y="1328156"/>
                </a:lnTo>
                <a:lnTo>
                  <a:pt x="4616197" y="1167547"/>
                </a:lnTo>
                <a:lnTo>
                  <a:pt x="4563624" y="1009606"/>
                </a:lnTo>
                <a:lnTo>
                  <a:pt x="4507646" y="854428"/>
                </a:lnTo>
                <a:lnTo>
                  <a:pt x="4448332" y="702108"/>
                </a:lnTo>
                <a:lnTo>
                  <a:pt x="4385749" y="552742"/>
                </a:lnTo>
                <a:lnTo>
                  <a:pt x="4319964" y="406425"/>
                </a:lnTo>
                <a:lnTo>
                  <a:pt x="4251046" y="263251"/>
                </a:lnTo>
                <a:lnTo>
                  <a:pt x="4179062" y="123317"/>
                </a:lnTo>
                <a:lnTo>
                  <a:pt x="4110228" y="0"/>
                </a:lnTo>
                <a:lnTo>
                  <a:pt x="0" y="0"/>
                </a:lnTo>
                <a:lnTo>
                  <a:pt x="0" y="6857998"/>
                </a:lnTo>
                <a:lnTo>
                  <a:pt x="4110228" y="6857998"/>
                </a:lnTo>
                <a:lnTo>
                  <a:pt x="4179062" y="6734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959096" cy="6857999"/>
          </a:xfrm>
          <a:custGeom>
            <a:avLst/>
            <a:gdLst/>
            <a:ahLst/>
            <a:cxnLst/>
            <a:rect l="l" t="t" r="r" b="b"/>
            <a:pathLst>
              <a:path w="4959096" h="6857999">
                <a:moveTo>
                  <a:pt x="4179062" y="6734632"/>
                </a:moveTo>
                <a:lnTo>
                  <a:pt x="4251046" y="6594711"/>
                </a:lnTo>
                <a:lnTo>
                  <a:pt x="4319964" y="6451549"/>
                </a:lnTo>
                <a:lnTo>
                  <a:pt x="4385749" y="6305242"/>
                </a:lnTo>
                <a:lnTo>
                  <a:pt x="4448332" y="6155884"/>
                </a:lnTo>
                <a:lnTo>
                  <a:pt x="4507646" y="6003571"/>
                </a:lnTo>
                <a:lnTo>
                  <a:pt x="4563624" y="5848398"/>
                </a:lnTo>
                <a:lnTo>
                  <a:pt x="4616197" y="5690461"/>
                </a:lnTo>
                <a:lnTo>
                  <a:pt x="4665299" y="5529854"/>
                </a:lnTo>
                <a:lnTo>
                  <a:pt x="4710861" y="5366672"/>
                </a:lnTo>
                <a:lnTo>
                  <a:pt x="4752816" y="5201011"/>
                </a:lnTo>
                <a:lnTo>
                  <a:pt x="4791096" y="5032967"/>
                </a:lnTo>
                <a:lnTo>
                  <a:pt x="4825634" y="4862634"/>
                </a:lnTo>
                <a:lnTo>
                  <a:pt x="4856362" y="4690107"/>
                </a:lnTo>
                <a:lnTo>
                  <a:pt x="4883212" y="4515482"/>
                </a:lnTo>
                <a:lnTo>
                  <a:pt x="4906117" y="4338854"/>
                </a:lnTo>
                <a:lnTo>
                  <a:pt x="4925009" y="4160318"/>
                </a:lnTo>
                <a:lnTo>
                  <a:pt x="4939820" y="3979969"/>
                </a:lnTo>
                <a:lnTo>
                  <a:pt x="4950484" y="3797903"/>
                </a:lnTo>
                <a:lnTo>
                  <a:pt x="4956931" y="3614215"/>
                </a:lnTo>
                <a:lnTo>
                  <a:pt x="4959096" y="3429000"/>
                </a:lnTo>
                <a:lnTo>
                  <a:pt x="4956931" y="3243785"/>
                </a:lnTo>
                <a:lnTo>
                  <a:pt x="4950484" y="3060097"/>
                </a:lnTo>
                <a:lnTo>
                  <a:pt x="4939820" y="2878033"/>
                </a:lnTo>
                <a:lnTo>
                  <a:pt x="4925009" y="2697686"/>
                </a:lnTo>
                <a:lnTo>
                  <a:pt x="4906117" y="2519152"/>
                </a:lnTo>
                <a:lnTo>
                  <a:pt x="4883212" y="2342525"/>
                </a:lnTo>
                <a:lnTo>
                  <a:pt x="4856362" y="2167902"/>
                </a:lnTo>
                <a:lnTo>
                  <a:pt x="4825634" y="1995377"/>
                </a:lnTo>
                <a:lnTo>
                  <a:pt x="4791096" y="1825044"/>
                </a:lnTo>
                <a:lnTo>
                  <a:pt x="4752816" y="1657000"/>
                </a:lnTo>
                <a:lnTo>
                  <a:pt x="4710861" y="1491339"/>
                </a:lnTo>
                <a:lnTo>
                  <a:pt x="4665299" y="1328156"/>
                </a:lnTo>
                <a:lnTo>
                  <a:pt x="4616197" y="1167547"/>
                </a:lnTo>
                <a:lnTo>
                  <a:pt x="4563624" y="1009606"/>
                </a:lnTo>
                <a:lnTo>
                  <a:pt x="4507646" y="854428"/>
                </a:lnTo>
                <a:lnTo>
                  <a:pt x="4448332" y="702108"/>
                </a:lnTo>
                <a:lnTo>
                  <a:pt x="4385749" y="552742"/>
                </a:lnTo>
                <a:lnTo>
                  <a:pt x="4319964" y="406425"/>
                </a:lnTo>
                <a:lnTo>
                  <a:pt x="4251046" y="263251"/>
                </a:lnTo>
                <a:lnTo>
                  <a:pt x="4179062" y="123317"/>
                </a:lnTo>
                <a:lnTo>
                  <a:pt x="4110228" y="0"/>
                </a:lnTo>
                <a:lnTo>
                  <a:pt x="0" y="0"/>
                </a:lnTo>
                <a:lnTo>
                  <a:pt x="0" y="6857998"/>
                </a:lnTo>
                <a:lnTo>
                  <a:pt x="4110228" y="6857998"/>
                </a:lnTo>
                <a:lnTo>
                  <a:pt x="4179062" y="6734632"/>
                </a:lnTo>
              </a:path>
            </a:pathLst>
          </a:custGeom>
          <a:ln w="9525">
            <a:solidFill>
              <a:srgbClr val="EBED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948428" cy="6857999"/>
          </a:xfrm>
          <a:custGeom>
            <a:avLst/>
            <a:gdLst/>
            <a:ahLst/>
            <a:cxnLst/>
            <a:rect l="l" t="t" r="r" b="b"/>
            <a:pathLst>
              <a:path w="4948428" h="6857999">
                <a:moveTo>
                  <a:pt x="4168521" y="6734632"/>
                </a:moveTo>
                <a:lnTo>
                  <a:pt x="4240487" y="6594711"/>
                </a:lnTo>
                <a:lnTo>
                  <a:pt x="4309389" y="6451549"/>
                </a:lnTo>
                <a:lnTo>
                  <a:pt x="4375159" y="6305242"/>
                </a:lnTo>
                <a:lnTo>
                  <a:pt x="4437729" y="6155884"/>
                </a:lnTo>
                <a:lnTo>
                  <a:pt x="4497032" y="6003571"/>
                </a:lnTo>
                <a:lnTo>
                  <a:pt x="4552999" y="5848398"/>
                </a:lnTo>
                <a:lnTo>
                  <a:pt x="4605564" y="5690461"/>
                </a:lnTo>
                <a:lnTo>
                  <a:pt x="4654658" y="5529854"/>
                </a:lnTo>
                <a:lnTo>
                  <a:pt x="4700214" y="5366672"/>
                </a:lnTo>
                <a:lnTo>
                  <a:pt x="4742164" y="5201011"/>
                </a:lnTo>
                <a:lnTo>
                  <a:pt x="4780440" y="5032967"/>
                </a:lnTo>
                <a:lnTo>
                  <a:pt x="4814974" y="4862634"/>
                </a:lnTo>
                <a:lnTo>
                  <a:pt x="4845699" y="4690107"/>
                </a:lnTo>
                <a:lnTo>
                  <a:pt x="4872547" y="4515482"/>
                </a:lnTo>
                <a:lnTo>
                  <a:pt x="4895451" y="4338854"/>
                </a:lnTo>
                <a:lnTo>
                  <a:pt x="4914342" y="4160318"/>
                </a:lnTo>
                <a:lnTo>
                  <a:pt x="4929153" y="3979969"/>
                </a:lnTo>
                <a:lnTo>
                  <a:pt x="4939816" y="3797903"/>
                </a:lnTo>
                <a:lnTo>
                  <a:pt x="4946263" y="3614215"/>
                </a:lnTo>
                <a:lnTo>
                  <a:pt x="4948428" y="3429000"/>
                </a:lnTo>
                <a:lnTo>
                  <a:pt x="4946263" y="3243785"/>
                </a:lnTo>
                <a:lnTo>
                  <a:pt x="4939816" y="3060097"/>
                </a:lnTo>
                <a:lnTo>
                  <a:pt x="4929153" y="2878033"/>
                </a:lnTo>
                <a:lnTo>
                  <a:pt x="4914342" y="2697686"/>
                </a:lnTo>
                <a:lnTo>
                  <a:pt x="4895451" y="2519152"/>
                </a:lnTo>
                <a:lnTo>
                  <a:pt x="4872547" y="2342525"/>
                </a:lnTo>
                <a:lnTo>
                  <a:pt x="4845699" y="2167902"/>
                </a:lnTo>
                <a:lnTo>
                  <a:pt x="4814974" y="1995377"/>
                </a:lnTo>
                <a:lnTo>
                  <a:pt x="4780440" y="1825044"/>
                </a:lnTo>
                <a:lnTo>
                  <a:pt x="4742164" y="1657000"/>
                </a:lnTo>
                <a:lnTo>
                  <a:pt x="4700214" y="1491339"/>
                </a:lnTo>
                <a:lnTo>
                  <a:pt x="4654658" y="1328156"/>
                </a:lnTo>
                <a:lnTo>
                  <a:pt x="4605564" y="1167547"/>
                </a:lnTo>
                <a:lnTo>
                  <a:pt x="4552999" y="1009606"/>
                </a:lnTo>
                <a:lnTo>
                  <a:pt x="4497032" y="854428"/>
                </a:lnTo>
                <a:lnTo>
                  <a:pt x="4437729" y="702108"/>
                </a:lnTo>
                <a:lnTo>
                  <a:pt x="4375159" y="552742"/>
                </a:lnTo>
                <a:lnTo>
                  <a:pt x="4309389" y="406425"/>
                </a:lnTo>
                <a:lnTo>
                  <a:pt x="4240487" y="263251"/>
                </a:lnTo>
                <a:lnTo>
                  <a:pt x="4168521" y="123317"/>
                </a:lnTo>
                <a:lnTo>
                  <a:pt x="4099560" y="0"/>
                </a:lnTo>
                <a:lnTo>
                  <a:pt x="0" y="0"/>
                </a:lnTo>
                <a:lnTo>
                  <a:pt x="0" y="6857998"/>
                </a:lnTo>
                <a:lnTo>
                  <a:pt x="4099560" y="6857998"/>
                </a:lnTo>
                <a:lnTo>
                  <a:pt x="4168521" y="6734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1584" y="626363"/>
            <a:ext cx="704088" cy="146303"/>
          </a:xfrm>
          <a:custGeom>
            <a:avLst/>
            <a:gdLst/>
            <a:ahLst/>
            <a:cxnLst/>
            <a:rect l="l" t="t" r="r" b="b"/>
            <a:pathLst>
              <a:path w="704088" h="146303">
                <a:moveTo>
                  <a:pt x="0" y="146303"/>
                </a:moveTo>
                <a:lnTo>
                  <a:pt x="704088" y="146303"/>
                </a:lnTo>
                <a:lnTo>
                  <a:pt x="704088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584" y="4556760"/>
            <a:ext cx="4023360" cy="0"/>
          </a:xfrm>
          <a:custGeom>
            <a:avLst/>
            <a:gdLst/>
            <a:ahLst/>
            <a:cxnLst/>
            <a:rect l="l" t="t" r="r" b="b"/>
            <a:pathLst>
              <a:path w="4023360">
                <a:moveTo>
                  <a:pt x="0" y="0"/>
                </a:moveTo>
                <a:lnTo>
                  <a:pt x="4023360" y="0"/>
                </a:lnTo>
              </a:path>
            </a:pathLst>
          </a:custGeom>
          <a:ln w="19557">
            <a:solidFill>
              <a:srgbClr val="D4D4D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6666" y="2991739"/>
            <a:ext cx="3589102" cy="1293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0" baseline="3413" dirty="0">
                <a:latin typeface="Calibri Light"/>
                <a:cs typeface="Calibri Light"/>
              </a:rPr>
              <a:t>Human</a:t>
            </a:r>
            <a:r>
              <a:rPr sz="7200" spc="25" baseline="3413" dirty="0">
                <a:latin typeface="Calibri Light"/>
                <a:cs typeface="Calibri Light"/>
              </a:rPr>
              <a:t> </a:t>
            </a:r>
            <a:r>
              <a:rPr sz="7200" spc="-44" baseline="3413" dirty="0">
                <a:latin typeface="Calibri Light"/>
                <a:cs typeface="Calibri Light"/>
              </a:rPr>
              <a:t>v</a:t>
            </a:r>
            <a:r>
              <a:rPr sz="7200" spc="0" baseline="3413" dirty="0">
                <a:latin typeface="Calibri Light"/>
                <a:cs typeface="Calibri Light"/>
              </a:rPr>
              <a:t>e</a:t>
            </a:r>
            <a:r>
              <a:rPr sz="7200" spc="-84" baseline="3413" dirty="0">
                <a:latin typeface="Calibri Light"/>
                <a:cs typeface="Calibri Light"/>
              </a:rPr>
              <a:t>r</a:t>
            </a:r>
            <a:r>
              <a:rPr sz="7200" spc="0" baseline="3413" dirty="0">
                <a:latin typeface="Calibri Light"/>
                <a:cs typeface="Calibri Light"/>
              </a:rPr>
              <a:t>sus</a:t>
            </a:r>
            <a:endParaRPr sz="4800">
              <a:latin typeface="Calibri Light"/>
              <a:cs typeface="Calibri Light"/>
            </a:endParaRPr>
          </a:p>
          <a:p>
            <a:pPr marL="12700" marR="91439">
              <a:lnSpc>
                <a:spcPts val="5185"/>
              </a:lnSpc>
              <a:spcBef>
                <a:spcPts val="9"/>
              </a:spcBef>
            </a:pPr>
            <a:r>
              <a:rPr sz="7200" spc="0" baseline="2844" dirty="0">
                <a:latin typeface="Calibri Light"/>
                <a:cs typeface="Calibri Light"/>
              </a:rPr>
              <a:t>Compu</a:t>
            </a:r>
            <a:r>
              <a:rPr sz="7200" spc="-44" baseline="2844" dirty="0">
                <a:latin typeface="Calibri Light"/>
                <a:cs typeface="Calibri Light"/>
              </a:rPr>
              <a:t>t</a:t>
            </a:r>
            <a:r>
              <a:rPr sz="7200" spc="0" baseline="2844" dirty="0">
                <a:latin typeface="Calibri Light"/>
                <a:cs typeface="Calibri Light"/>
              </a:rPr>
              <a:t>e</a:t>
            </a:r>
            <a:r>
              <a:rPr sz="7200" spc="-89" baseline="2844" dirty="0">
                <a:latin typeface="Calibri Light"/>
                <a:cs typeface="Calibri Light"/>
              </a:rPr>
              <a:t>r</a:t>
            </a:r>
            <a:r>
              <a:rPr sz="7200" spc="0" baseline="2844" dirty="0">
                <a:latin typeface="Calibri Light"/>
                <a:cs typeface="Calibri Light"/>
              </a:rPr>
              <a:t>s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1584" y="626363"/>
            <a:ext cx="704088" cy="146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292339" y="2688286"/>
            <a:ext cx="2140046" cy="1239329"/>
          </a:xfrm>
          <a:custGeom>
            <a:avLst/>
            <a:gdLst/>
            <a:ahLst/>
            <a:cxnLst/>
            <a:rect l="l" t="t" r="r" b="b"/>
            <a:pathLst>
              <a:path w="2140046" h="1239329">
                <a:moveTo>
                  <a:pt x="1349055" y="1225949"/>
                </a:moveTo>
                <a:lnTo>
                  <a:pt x="1468945" y="1212480"/>
                </a:lnTo>
                <a:lnTo>
                  <a:pt x="1675883" y="1180012"/>
                </a:lnTo>
                <a:lnTo>
                  <a:pt x="1768715" y="1159853"/>
                </a:lnTo>
                <a:lnTo>
                  <a:pt x="1862616" y="1149952"/>
                </a:lnTo>
                <a:lnTo>
                  <a:pt x="1952244" y="1143172"/>
                </a:lnTo>
                <a:lnTo>
                  <a:pt x="1991407" y="1136483"/>
                </a:lnTo>
                <a:lnTo>
                  <a:pt x="2016061" y="1126581"/>
                </a:lnTo>
                <a:lnTo>
                  <a:pt x="2046145" y="1105352"/>
                </a:lnTo>
                <a:lnTo>
                  <a:pt x="2068396" y="1078503"/>
                </a:lnTo>
                <a:lnTo>
                  <a:pt x="2089847" y="1039256"/>
                </a:lnTo>
                <a:lnTo>
                  <a:pt x="2105423" y="989037"/>
                </a:lnTo>
                <a:lnTo>
                  <a:pt x="2118862" y="925349"/>
                </a:lnTo>
                <a:lnTo>
                  <a:pt x="2130077" y="859342"/>
                </a:lnTo>
                <a:lnTo>
                  <a:pt x="2139696" y="805375"/>
                </a:lnTo>
                <a:lnTo>
                  <a:pt x="2139696" y="786625"/>
                </a:lnTo>
                <a:lnTo>
                  <a:pt x="2138978" y="752125"/>
                </a:lnTo>
                <a:lnTo>
                  <a:pt x="2125538" y="705117"/>
                </a:lnTo>
                <a:lnTo>
                  <a:pt x="2103286" y="625819"/>
                </a:lnTo>
                <a:lnTo>
                  <a:pt x="2076407" y="531892"/>
                </a:lnTo>
                <a:lnTo>
                  <a:pt x="2042941" y="445905"/>
                </a:lnTo>
                <a:lnTo>
                  <a:pt x="2014726" y="394615"/>
                </a:lnTo>
                <a:lnTo>
                  <a:pt x="1992475" y="366607"/>
                </a:lnTo>
                <a:lnTo>
                  <a:pt x="1953312" y="333068"/>
                </a:lnTo>
                <a:lnTo>
                  <a:pt x="1905249" y="309430"/>
                </a:lnTo>
                <a:lnTo>
                  <a:pt x="1855940" y="292750"/>
                </a:lnTo>
                <a:lnTo>
                  <a:pt x="1808945" y="273751"/>
                </a:lnTo>
                <a:lnTo>
                  <a:pt x="1778862" y="253592"/>
                </a:lnTo>
                <a:lnTo>
                  <a:pt x="1755275" y="225673"/>
                </a:lnTo>
                <a:lnTo>
                  <a:pt x="1697066" y="177594"/>
                </a:lnTo>
                <a:lnTo>
                  <a:pt x="1654699" y="151994"/>
                </a:lnTo>
                <a:lnTo>
                  <a:pt x="1605301" y="124075"/>
                </a:lnTo>
                <a:lnTo>
                  <a:pt x="1509264" y="85987"/>
                </a:lnTo>
                <a:lnTo>
                  <a:pt x="1394981" y="52448"/>
                </a:lnTo>
                <a:lnTo>
                  <a:pt x="1254086" y="23370"/>
                </a:lnTo>
                <a:lnTo>
                  <a:pt x="1141138" y="5619"/>
                </a:lnTo>
                <a:lnTo>
                  <a:pt x="1079107" y="1573"/>
                </a:lnTo>
                <a:lnTo>
                  <a:pt x="1029087" y="1573"/>
                </a:lnTo>
                <a:lnTo>
                  <a:pt x="980127" y="4549"/>
                </a:lnTo>
                <a:lnTo>
                  <a:pt x="890498" y="14539"/>
                </a:lnTo>
                <a:lnTo>
                  <a:pt x="810020" y="26848"/>
                </a:lnTo>
                <a:lnTo>
                  <a:pt x="746176" y="37909"/>
                </a:lnTo>
                <a:lnTo>
                  <a:pt x="679093" y="60387"/>
                </a:lnTo>
                <a:lnTo>
                  <a:pt x="616335" y="88396"/>
                </a:lnTo>
                <a:lnTo>
                  <a:pt x="545994" y="128446"/>
                </a:lnTo>
                <a:lnTo>
                  <a:pt x="489947" y="169745"/>
                </a:lnTo>
                <a:lnTo>
                  <a:pt x="418316" y="211133"/>
                </a:lnTo>
                <a:lnTo>
                  <a:pt x="373733" y="228081"/>
                </a:lnTo>
                <a:lnTo>
                  <a:pt x="326774" y="234771"/>
                </a:lnTo>
                <a:lnTo>
                  <a:pt x="259477" y="252522"/>
                </a:lnTo>
                <a:lnTo>
                  <a:pt x="213595" y="278300"/>
                </a:lnTo>
                <a:lnTo>
                  <a:pt x="155599" y="315050"/>
                </a:lnTo>
                <a:lnTo>
                  <a:pt x="97380" y="368837"/>
                </a:lnTo>
                <a:lnTo>
                  <a:pt x="52587" y="432436"/>
                </a:lnTo>
                <a:lnTo>
                  <a:pt x="23588" y="492913"/>
                </a:lnTo>
                <a:lnTo>
                  <a:pt x="5626" y="558741"/>
                </a:lnTo>
                <a:lnTo>
                  <a:pt x="0" y="612434"/>
                </a:lnTo>
                <a:lnTo>
                  <a:pt x="5626" y="659447"/>
                </a:lnTo>
                <a:lnTo>
                  <a:pt x="15581" y="710736"/>
                </a:lnTo>
                <a:lnTo>
                  <a:pt x="30297" y="757744"/>
                </a:lnTo>
                <a:lnTo>
                  <a:pt x="49124" y="781114"/>
                </a:lnTo>
                <a:lnTo>
                  <a:pt x="83966" y="805822"/>
                </a:lnTo>
                <a:lnTo>
                  <a:pt x="127464" y="825714"/>
                </a:lnTo>
                <a:lnTo>
                  <a:pt x="182434" y="844802"/>
                </a:lnTo>
                <a:lnTo>
                  <a:pt x="230479" y="854971"/>
                </a:lnTo>
                <a:lnTo>
                  <a:pt x="286312" y="866031"/>
                </a:lnTo>
                <a:lnTo>
                  <a:pt x="340196" y="892880"/>
                </a:lnTo>
                <a:lnTo>
                  <a:pt x="373733" y="919729"/>
                </a:lnTo>
                <a:lnTo>
                  <a:pt x="387155" y="942029"/>
                </a:lnTo>
                <a:lnTo>
                  <a:pt x="396029" y="975568"/>
                </a:lnTo>
                <a:lnTo>
                  <a:pt x="407279" y="1005717"/>
                </a:lnTo>
                <a:lnTo>
                  <a:pt x="429566" y="1031495"/>
                </a:lnTo>
                <a:lnTo>
                  <a:pt x="466575" y="1056204"/>
                </a:lnTo>
                <a:lnTo>
                  <a:pt x="520245" y="1079574"/>
                </a:lnTo>
                <a:lnTo>
                  <a:pt x="554868" y="1082785"/>
                </a:lnTo>
                <a:lnTo>
                  <a:pt x="588414" y="1082785"/>
                </a:lnTo>
                <a:lnTo>
                  <a:pt x="626500" y="1092953"/>
                </a:lnTo>
                <a:lnTo>
                  <a:pt x="668920" y="1113112"/>
                </a:lnTo>
                <a:lnTo>
                  <a:pt x="702466" y="1135412"/>
                </a:lnTo>
                <a:lnTo>
                  <a:pt x="747262" y="1166632"/>
                </a:lnTo>
                <a:lnTo>
                  <a:pt x="860228" y="1205790"/>
                </a:lnTo>
                <a:lnTo>
                  <a:pt x="1021426" y="1225949"/>
                </a:lnTo>
                <a:lnTo>
                  <a:pt x="1161253" y="1239329"/>
                </a:lnTo>
                <a:lnTo>
                  <a:pt x="1349055" y="1225949"/>
                </a:lnTo>
                <a:close/>
              </a:path>
            </a:pathLst>
          </a:custGeom>
          <a:solidFill>
            <a:srgbClr val="FF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3845" y="3156491"/>
            <a:ext cx="363562" cy="483993"/>
          </a:xfrm>
          <a:custGeom>
            <a:avLst/>
            <a:gdLst/>
            <a:ahLst/>
            <a:cxnLst/>
            <a:rect l="l" t="t" r="r" b="b"/>
            <a:pathLst>
              <a:path w="363562" h="483993">
                <a:moveTo>
                  <a:pt x="5626" y="0"/>
                </a:moveTo>
                <a:lnTo>
                  <a:pt x="2163" y="19088"/>
                </a:lnTo>
                <a:lnTo>
                  <a:pt x="0" y="43529"/>
                </a:lnTo>
                <a:lnTo>
                  <a:pt x="2163" y="64758"/>
                </a:lnTo>
                <a:lnTo>
                  <a:pt x="8872" y="89466"/>
                </a:lnTo>
                <a:lnTo>
                  <a:pt x="16662" y="109536"/>
                </a:lnTo>
                <a:lnTo>
                  <a:pt x="32461" y="132995"/>
                </a:lnTo>
                <a:lnTo>
                  <a:pt x="50209" y="155295"/>
                </a:lnTo>
                <a:lnTo>
                  <a:pt x="77258" y="172153"/>
                </a:lnTo>
                <a:lnTo>
                  <a:pt x="105170" y="183214"/>
                </a:lnTo>
                <a:lnTo>
                  <a:pt x="133091" y="195523"/>
                </a:lnTo>
                <a:lnTo>
                  <a:pt x="138716" y="216753"/>
                </a:lnTo>
                <a:lnTo>
                  <a:pt x="148676" y="243602"/>
                </a:lnTo>
                <a:lnTo>
                  <a:pt x="165551" y="269380"/>
                </a:lnTo>
                <a:lnTo>
                  <a:pt x="186761" y="296229"/>
                </a:lnTo>
                <a:lnTo>
                  <a:pt x="220308" y="327449"/>
                </a:lnTo>
                <a:lnTo>
                  <a:pt x="247134" y="349748"/>
                </a:lnTo>
                <a:lnTo>
                  <a:pt x="267267" y="360987"/>
                </a:lnTo>
                <a:lnTo>
                  <a:pt x="300804" y="374456"/>
                </a:lnTo>
                <a:lnTo>
                  <a:pt x="336736" y="384357"/>
                </a:lnTo>
                <a:lnTo>
                  <a:pt x="351235" y="389977"/>
                </a:lnTo>
                <a:lnTo>
                  <a:pt x="360099" y="400235"/>
                </a:lnTo>
                <a:lnTo>
                  <a:pt x="363562" y="412366"/>
                </a:lnTo>
                <a:lnTo>
                  <a:pt x="357937" y="453665"/>
                </a:lnTo>
                <a:lnTo>
                  <a:pt x="350149" y="483993"/>
                </a:lnTo>
              </a:path>
            </a:pathLst>
          </a:custGeom>
          <a:ln w="1775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6936" y="3215808"/>
            <a:ext cx="19047" cy="137277"/>
          </a:xfrm>
          <a:custGeom>
            <a:avLst/>
            <a:gdLst/>
            <a:ahLst/>
            <a:cxnLst/>
            <a:rect l="l" t="t" r="r" b="b"/>
            <a:pathLst>
              <a:path w="19047" h="137277">
                <a:moveTo>
                  <a:pt x="12336" y="0"/>
                </a:moveTo>
                <a:lnTo>
                  <a:pt x="15584" y="38979"/>
                </a:lnTo>
                <a:lnTo>
                  <a:pt x="19047" y="72607"/>
                </a:lnTo>
                <a:lnTo>
                  <a:pt x="13413" y="106146"/>
                </a:lnTo>
                <a:lnTo>
                  <a:pt x="0" y="137277"/>
                </a:lnTo>
              </a:path>
            </a:pathLst>
          </a:custGeom>
          <a:ln w="17746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1533" y="3282707"/>
            <a:ext cx="343436" cy="253860"/>
          </a:xfrm>
          <a:custGeom>
            <a:avLst/>
            <a:gdLst/>
            <a:ahLst/>
            <a:cxnLst/>
            <a:rect l="l" t="t" r="r" b="b"/>
            <a:pathLst>
              <a:path w="343436" h="253860">
                <a:moveTo>
                  <a:pt x="0" y="0"/>
                </a:moveTo>
                <a:lnTo>
                  <a:pt x="6711" y="35768"/>
                </a:lnTo>
                <a:lnTo>
                  <a:pt x="19047" y="80635"/>
                </a:lnTo>
                <a:lnTo>
                  <a:pt x="30297" y="110695"/>
                </a:lnTo>
                <a:lnTo>
                  <a:pt x="43710" y="129784"/>
                </a:lnTo>
                <a:lnTo>
                  <a:pt x="76170" y="151013"/>
                </a:lnTo>
                <a:lnTo>
                  <a:pt x="103006" y="160914"/>
                </a:lnTo>
                <a:lnTo>
                  <a:pt x="133089" y="173313"/>
                </a:lnTo>
                <a:lnTo>
                  <a:pt x="176800" y="193383"/>
                </a:lnTo>
                <a:lnTo>
                  <a:pt x="217057" y="220232"/>
                </a:lnTo>
                <a:lnTo>
                  <a:pt x="246055" y="241461"/>
                </a:lnTo>
                <a:lnTo>
                  <a:pt x="270727" y="248240"/>
                </a:lnTo>
                <a:lnTo>
                  <a:pt x="301025" y="253860"/>
                </a:lnTo>
                <a:lnTo>
                  <a:pt x="341273" y="250381"/>
                </a:lnTo>
                <a:lnTo>
                  <a:pt x="343436" y="250381"/>
                </a:lnTo>
              </a:path>
            </a:pathLst>
          </a:custGeom>
          <a:ln w="17770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87283" y="3071573"/>
            <a:ext cx="234805" cy="64758"/>
          </a:xfrm>
          <a:custGeom>
            <a:avLst/>
            <a:gdLst/>
            <a:ahLst/>
            <a:cxnLst/>
            <a:rect l="l" t="t" r="r" b="b"/>
            <a:pathLst>
              <a:path w="234805" h="64758">
                <a:moveTo>
                  <a:pt x="0" y="64758"/>
                </a:moveTo>
                <a:lnTo>
                  <a:pt x="30083" y="44599"/>
                </a:lnTo>
                <a:lnTo>
                  <a:pt x="58218" y="27919"/>
                </a:lnTo>
                <a:lnTo>
                  <a:pt x="96090" y="11328"/>
                </a:lnTo>
                <a:lnTo>
                  <a:pt x="129849" y="4549"/>
                </a:lnTo>
                <a:lnTo>
                  <a:pt x="166635" y="0"/>
                </a:lnTo>
                <a:lnTo>
                  <a:pt x="201259" y="3300"/>
                </a:lnTo>
                <a:lnTo>
                  <a:pt x="234805" y="11328"/>
                </a:lnTo>
              </a:path>
            </a:pathLst>
          </a:custGeom>
          <a:ln w="17781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89902" y="2945357"/>
            <a:ext cx="70545" cy="311839"/>
          </a:xfrm>
          <a:custGeom>
            <a:avLst/>
            <a:gdLst/>
            <a:ahLst/>
            <a:cxnLst/>
            <a:rect l="l" t="t" r="r" b="b"/>
            <a:pathLst>
              <a:path w="70545" h="311839">
                <a:moveTo>
                  <a:pt x="26835" y="0"/>
                </a:moveTo>
                <a:lnTo>
                  <a:pt x="44796" y="27919"/>
                </a:lnTo>
                <a:lnTo>
                  <a:pt x="57132" y="50218"/>
                </a:lnTo>
                <a:lnTo>
                  <a:pt x="67083" y="81616"/>
                </a:lnTo>
                <a:lnTo>
                  <a:pt x="70545" y="118456"/>
                </a:lnTo>
                <a:lnTo>
                  <a:pt x="67083" y="161985"/>
                </a:lnTo>
                <a:lnTo>
                  <a:pt x="60381" y="204443"/>
                </a:lnTo>
                <a:lnTo>
                  <a:pt x="50421" y="237982"/>
                </a:lnTo>
                <a:lnTo>
                  <a:pt x="37008" y="261352"/>
                </a:lnTo>
                <a:lnTo>
                  <a:pt x="16875" y="291680"/>
                </a:lnTo>
                <a:lnTo>
                  <a:pt x="0" y="311839"/>
                </a:lnTo>
              </a:path>
            </a:pathLst>
          </a:custGeom>
          <a:ln w="17747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87283" y="2841351"/>
            <a:ext cx="184597" cy="151013"/>
          </a:xfrm>
          <a:custGeom>
            <a:avLst/>
            <a:gdLst/>
            <a:ahLst/>
            <a:cxnLst/>
            <a:rect l="l" t="t" r="r" b="b"/>
            <a:pathLst>
              <a:path w="184597" h="151013">
                <a:moveTo>
                  <a:pt x="0" y="151013"/>
                </a:moveTo>
                <a:lnTo>
                  <a:pt x="43496" y="113996"/>
                </a:lnTo>
                <a:lnTo>
                  <a:pt x="83967" y="79297"/>
                </a:lnTo>
                <a:lnTo>
                  <a:pt x="127464" y="42458"/>
                </a:lnTo>
                <a:lnTo>
                  <a:pt x="184597" y="0"/>
                </a:lnTo>
              </a:path>
            </a:pathLst>
          </a:custGeom>
          <a:ln w="1776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0932" y="2725125"/>
            <a:ext cx="97193" cy="70377"/>
          </a:xfrm>
          <a:custGeom>
            <a:avLst/>
            <a:gdLst/>
            <a:ahLst/>
            <a:cxnLst/>
            <a:rect l="l" t="t" r="r" b="b"/>
            <a:pathLst>
              <a:path w="97193" h="70377">
                <a:moveTo>
                  <a:pt x="0" y="70377"/>
                </a:moveTo>
                <a:lnTo>
                  <a:pt x="36848" y="40228"/>
                </a:lnTo>
                <a:lnTo>
                  <a:pt x="97193" y="0"/>
                </a:lnTo>
              </a:path>
            </a:pathLst>
          </a:custGeom>
          <a:ln w="17771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3471" y="2776682"/>
            <a:ext cx="713734" cy="186425"/>
          </a:xfrm>
          <a:custGeom>
            <a:avLst/>
            <a:gdLst/>
            <a:ahLst/>
            <a:cxnLst/>
            <a:rect l="l" t="t" r="r" b="b"/>
            <a:pathLst>
              <a:path w="713734" h="186425">
                <a:moveTo>
                  <a:pt x="0" y="186425"/>
                </a:moveTo>
                <a:lnTo>
                  <a:pt x="26835" y="178665"/>
                </a:lnTo>
                <a:lnTo>
                  <a:pt x="46959" y="169745"/>
                </a:lnTo>
                <a:lnTo>
                  <a:pt x="63834" y="159755"/>
                </a:lnTo>
                <a:lnTo>
                  <a:pt x="78333" y="141826"/>
                </a:lnTo>
                <a:lnTo>
                  <a:pt x="85044" y="119526"/>
                </a:lnTo>
                <a:lnTo>
                  <a:pt x="88506" y="95888"/>
                </a:lnTo>
                <a:lnTo>
                  <a:pt x="97380" y="122737"/>
                </a:lnTo>
                <a:lnTo>
                  <a:pt x="109716" y="138347"/>
                </a:lnTo>
                <a:lnTo>
                  <a:pt x="127678" y="148516"/>
                </a:lnTo>
                <a:lnTo>
                  <a:pt x="153213" y="156276"/>
                </a:lnTo>
                <a:lnTo>
                  <a:pt x="181348" y="158506"/>
                </a:lnTo>
                <a:lnTo>
                  <a:pt x="227221" y="155206"/>
                </a:lnTo>
                <a:lnTo>
                  <a:pt x="274225" y="148516"/>
                </a:lnTo>
                <a:lnTo>
                  <a:pt x="315524" y="142896"/>
                </a:lnTo>
                <a:lnTo>
                  <a:pt x="349079" y="135136"/>
                </a:lnTo>
                <a:lnTo>
                  <a:pt x="386105" y="118456"/>
                </a:lnTo>
                <a:lnTo>
                  <a:pt x="413964" y="101508"/>
                </a:lnTo>
                <a:lnTo>
                  <a:pt x="440843" y="82508"/>
                </a:lnTo>
                <a:lnTo>
                  <a:pt x="458822" y="55838"/>
                </a:lnTo>
                <a:lnTo>
                  <a:pt x="471105" y="75729"/>
                </a:lnTo>
                <a:lnTo>
                  <a:pt x="484545" y="91607"/>
                </a:lnTo>
                <a:lnTo>
                  <a:pt x="502257" y="106057"/>
                </a:lnTo>
                <a:lnTo>
                  <a:pt x="531540" y="114977"/>
                </a:lnTo>
                <a:lnTo>
                  <a:pt x="566163" y="118456"/>
                </a:lnTo>
                <a:lnTo>
                  <a:pt x="595090" y="114977"/>
                </a:lnTo>
                <a:lnTo>
                  <a:pt x="615205" y="109357"/>
                </a:lnTo>
                <a:lnTo>
                  <a:pt x="645556" y="101508"/>
                </a:lnTo>
                <a:lnTo>
                  <a:pt x="666739" y="91607"/>
                </a:lnTo>
                <a:lnTo>
                  <a:pt x="683650" y="79208"/>
                </a:lnTo>
                <a:lnTo>
                  <a:pt x="695933" y="59049"/>
                </a:lnTo>
                <a:lnTo>
                  <a:pt x="703765" y="35679"/>
                </a:lnTo>
                <a:lnTo>
                  <a:pt x="713734" y="0"/>
                </a:lnTo>
              </a:path>
            </a:pathLst>
          </a:custGeom>
          <a:ln w="17782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7505" y="3067024"/>
            <a:ext cx="800915" cy="156633"/>
          </a:xfrm>
          <a:custGeom>
            <a:avLst/>
            <a:gdLst/>
            <a:ahLst/>
            <a:cxnLst/>
            <a:rect l="l" t="t" r="r" b="b"/>
            <a:pathLst>
              <a:path w="800915" h="156633">
                <a:moveTo>
                  <a:pt x="0" y="100705"/>
                </a:moveTo>
                <a:lnTo>
                  <a:pt x="28997" y="79476"/>
                </a:lnTo>
                <a:lnTo>
                  <a:pt x="60381" y="56998"/>
                </a:lnTo>
                <a:lnTo>
                  <a:pt x="90465" y="39247"/>
                </a:lnTo>
                <a:lnTo>
                  <a:pt x="120762" y="25778"/>
                </a:lnTo>
                <a:lnTo>
                  <a:pt x="153222" y="12398"/>
                </a:lnTo>
                <a:lnTo>
                  <a:pt x="206893" y="3478"/>
                </a:lnTo>
                <a:lnTo>
                  <a:pt x="272890" y="0"/>
                </a:lnTo>
                <a:lnTo>
                  <a:pt x="343427" y="2408"/>
                </a:lnTo>
                <a:lnTo>
                  <a:pt x="408401" y="6779"/>
                </a:lnTo>
                <a:lnTo>
                  <a:pt x="475422" y="12398"/>
                </a:lnTo>
                <a:lnTo>
                  <a:pt x="526956" y="20158"/>
                </a:lnTo>
                <a:lnTo>
                  <a:pt x="573951" y="30327"/>
                </a:lnTo>
                <a:lnTo>
                  <a:pt x="617386" y="45937"/>
                </a:lnTo>
                <a:lnTo>
                  <a:pt x="662244" y="66096"/>
                </a:lnTo>
                <a:lnTo>
                  <a:pt x="708082" y="87325"/>
                </a:lnTo>
                <a:lnTo>
                  <a:pt x="741637" y="107395"/>
                </a:lnTo>
                <a:lnTo>
                  <a:pt x="775192" y="132995"/>
                </a:lnTo>
                <a:lnTo>
                  <a:pt x="800915" y="156633"/>
                </a:lnTo>
              </a:path>
            </a:pathLst>
          </a:custGeom>
          <a:ln w="17783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64807" y="2999055"/>
            <a:ext cx="164481" cy="90269"/>
          </a:xfrm>
          <a:custGeom>
            <a:avLst/>
            <a:gdLst/>
            <a:ahLst/>
            <a:cxnLst/>
            <a:rect l="l" t="t" r="r" b="b"/>
            <a:pathLst>
              <a:path w="164481" h="90269">
                <a:moveTo>
                  <a:pt x="0" y="80368"/>
                </a:moveTo>
                <a:lnTo>
                  <a:pt x="30083" y="87058"/>
                </a:lnTo>
                <a:lnTo>
                  <a:pt x="60434" y="90269"/>
                </a:lnTo>
                <a:lnTo>
                  <a:pt x="88293" y="83846"/>
                </a:lnTo>
                <a:lnTo>
                  <a:pt x="114104" y="71448"/>
                </a:lnTo>
                <a:lnTo>
                  <a:pt x="137691" y="51289"/>
                </a:lnTo>
                <a:lnTo>
                  <a:pt x="152199" y="26670"/>
                </a:lnTo>
                <a:lnTo>
                  <a:pt x="164481" y="0"/>
                </a:lnTo>
              </a:path>
            </a:pathLst>
          </a:custGeom>
          <a:ln w="1777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18651" y="2826901"/>
            <a:ext cx="141162" cy="342969"/>
          </a:xfrm>
          <a:custGeom>
            <a:avLst/>
            <a:gdLst/>
            <a:ahLst/>
            <a:cxnLst/>
            <a:rect l="l" t="t" r="r" b="b"/>
            <a:pathLst>
              <a:path w="141162" h="342969">
                <a:moveTo>
                  <a:pt x="124251" y="0"/>
                </a:moveTo>
                <a:lnTo>
                  <a:pt x="110811" y="30060"/>
                </a:lnTo>
                <a:lnTo>
                  <a:pt x="92921" y="59138"/>
                </a:lnTo>
                <a:lnTo>
                  <a:pt x="73874" y="75997"/>
                </a:lnTo>
                <a:lnTo>
                  <a:pt x="59366" y="82687"/>
                </a:lnTo>
                <a:lnTo>
                  <a:pt x="40319" y="84917"/>
                </a:lnTo>
                <a:lnTo>
                  <a:pt x="16911" y="81616"/>
                </a:lnTo>
                <a:lnTo>
                  <a:pt x="0" y="72518"/>
                </a:lnTo>
                <a:lnTo>
                  <a:pt x="26879" y="96156"/>
                </a:lnTo>
                <a:lnTo>
                  <a:pt x="43790" y="109536"/>
                </a:lnTo>
                <a:lnTo>
                  <a:pt x="53670" y="122737"/>
                </a:lnTo>
                <a:lnTo>
                  <a:pt x="57141" y="135136"/>
                </a:lnTo>
                <a:lnTo>
                  <a:pt x="56073" y="151994"/>
                </a:lnTo>
                <a:lnTo>
                  <a:pt x="52602" y="173224"/>
                </a:lnTo>
                <a:lnTo>
                  <a:pt x="49398" y="205514"/>
                </a:lnTo>
                <a:lnTo>
                  <a:pt x="53670" y="233433"/>
                </a:lnTo>
                <a:lnTo>
                  <a:pt x="62837" y="263761"/>
                </a:lnTo>
                <a:lnTo>
                  <a:pt x="72717" y="283920"/>
                </a:lnTo>
                <a:lnTo>
                  <a:pt x="87225" y="302741"/>
                </a:lnTo>
                <a:lnTo>
                  <a:pt x="110811" y="320669"/>
                </a:lnTo>
                <a:lnTo>
                  <a:pt x="141162" y="342969"/>
                </a:lnTo>
              </a:path>
            </a:pathLst>
          </a:custGeom>
          <a:ln w="17751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85358" y="2912889"/>
            <a:ext cx="452058" cy="306219"/>
          </a:xfrm>
          <a:custGeom>
            <a:avLst/>
            <a:gdLst/>
            <a:ahLst/>
            <a:cxnLst/>
            <a:rect l="l" t="t" r="r" b="b"/>
            <a:pathLst>
              <a:path w="452058" h="306219">
                <a:moveTo>
                  <a:pt x="100843" y="0"/>
                </a:moveTo>
                <a:lnTo>
                  <a:pt x="90607" y="22299"/>
                </a:lnTo>
                <a:lnTo>
                  <a:pt x="77256" y="43529"/>
                </a:lnTo>
                <a:lnTo>
                  <a:pt x="60523" y="62528"/>
                </a:lnTo>
                <a:lnTo>
                  <a:pt x="33733" y="82687"/>
                </a:lnTo>
                <a:lnTo>
                  <a:pt x="0" y="106057"/>
                </a:lnTo>
                <a:lnTo>
                  <a:pt x="27057" y="109536"/>
                </a:lnTo>
                <a:lnTo>
                  <a:pt x="57141" y="114085"/>
                </a:lnTo>
                <a:lnTo>
                  <a:pt x="80727" y="120596"/>
                </a:lnTo>
                <a:lnTo>
                  <a:pt x="97371" y="127286"/>
                </a:lnTo>
                <a:lnTo>
                  <a:pt x="110722" y="137455"/>
                </a:lnTo>
                <a:lnTo>
                  <a:pt x="124162" y="156544"/>
                </a:lnTo>
                <a:lnTo>
                  <a:pt x="134398" y="173224"/>
                </a:lnTo>
                <a:lnTo>
                  <a:pt x="141073" y="194453"/>
                </a:lnTo>
                <a:lnTo>
                  <a:pt x="144277" y="227992"/>
                </a:lnTo>
                <a:lnTo>
                  <a:pt x="141073" y="287131"/>
                </a:lnTo>
                <a:lnTo>
                  <a:pt x="156649" y="270451"/>
                </a:lnTo>
                <a:lnTo>
                  <a:pt x="176764" y="253770"/>
                </a:lnTo>
                <a:lnTo>
                  <a:pt x="197948" y="240390"/>
                </a:lnTo>
                <a:lnTo>
                  <a:pt x="223759" y="226921"/>
                </a:lnTo>
                <a:lnTo>
                  <a:pt x="247346" y="223443"/>
                </a:lnTo>
                <a:lnTo>
                  <a:pt x="277429" y="220232"/>
                </a:lnTo>
                <a:lnTo>
                  <a:pt x="308759" y="224513"/>
                </a:lnTo>
                <a:lnTo>
                  <a:pt x="341246" y="233611"/>
                </a:lnTo>
                <a:lnTo>
                  <a:pt x="362430" y="241461"/>
                </a:lnTo>
                <a:lnTo>
                  <a:pt x="388241" y="253770"/>
                </a:lnTo>
                <a:lnTo>
                  <a:pt x="408356" y="268310"/>
                </a:lnTo>
                <a:lnTo>
                  <a:pt x="452058" y="306219"/>
                </a:lnTo>
              </a:path>
            </a:pathLst>
          </a:custGeom>
          <a:ln w="17772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73164" y="3144181"/>
            <a:ext cx="169911" cy="216753"/>
          </a:xfrm>
          <a:custGeom>
            <a:avLst/>
            <a:gdLst/>
            <a:ahLst/>
            <a:cxnLst/>
            <a:rect l="l" t="t" r="r" b="b"/>
            <a:pathLst>
              <a:path w="169911" h="216753">
                <a:moveTo>
                  <a:pt x="23408" y="0"/>
                </a:moveTo>
                <a:lnTo>
                  <a:pt x="12193" y="29168"/>
                </a:lnTo>
                <a:lnTo>
                  <a:pt x="3293" y="53697"/>
                </a:lnTo>
                <a:lnTo>
                  <a:pt x="0" y="78316"/>
                </a:lnTo>
                <a:lnTo>
                  <a:pt x="5429" y="104987"/>
                </a:lnTo>
                <a:lnTo>
                  <a:pt x="16733" y="139685"/>
                </a:lnTo>
                <a:lnTo>
                  <a:pt x="33555" y="183392"/>
                </a:lnTo>
                <a:lnTo>
                  <a:pt x="43523" y="199002"/>
                </a:lnTo>
                <a:lnTo>
                  <a:pt x="55895" y="208903"/>
                </a:lnTo>
                <a:lnTo>
                  <a:pt x="69335" y="212382"/>
                </a:lnTo>
                <a:lnTo>
                  <a:pt x="111879" y="216753"/>
                </a:lnTo>
                <a:lnTo>
                  <a:pt x="169911" y="212382"/>
                </a:lnTo>
              </a:path>
            </a:pathLst>
          </a:custGeom>
          <a:ln w="17760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58918" y="3310716"/>
            <a:ext cx="253843" cy="96156"/>
          </a:xfrm>
          <a:custGeom>
            <a:avLst/>
            <a:gdLst/>
            <a:ahLst/>
            <a:cxnLst/>
            <a:rect l="l" t="t" r="r" b="b"/>
            <a:pathLst>
              <a:path w="253843" h="96156">
                <a:moveTo>
                  <a:pt x="0" y="69218"/>
                </a:moveTo>
                <a:lnTo>
                  <a:pt x="30083" y="82687"/>
                </a:lnTo>
                <a:lnTo>
                  <a:pt x="56874" y="90447"/>
                </a:lnTo>
                <a:lnTo>
                  <a:pt x="88293" y="96156"/>
                </a:lnTo>
                <a:lnTo>
                  <a:pt x="124162" y="96156"/>
                </a:lnTo>
                <a:lnTo>
                  <a:pt x="155314" y="87236"/>
                </a:lnTo>
                <a:lnTo>
                  <a:pt x="185665" y="73767"/>
                </a:lnTo>
                <a:lnTo>
                  <a:pt x="212455" y="53697"/>
                </a:lnTo>
                <a:lnTo>
                  <a:pt x="237110" y="23548"/>
                </a:lnTo>
                <a:lnTo>
                  <a:pt x="253843" y="0"/>
                </a:lnTo>
              </a:path>
            </a:pathLst>
          </a:custGeom>
          <a:ln w="17779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9552" y="3461640"/>
            <a:ext cx="357979" cy="265901"/>
          </a:xfrm>
          <a:custGeom>
            <a:avLst/>
            <a:gdLst/>
            <a:ahLst/>
            <a:cxnLst/>
            <a:rect l="l" t="t" r="r" b="b"/>
            <a:pathLst>
              <a:path w="357979" h="265901">
                <a:moveTo>
                  <a:pt x="357979" y="0"/>
                </a:moveTo>
                <a:lnTo>
                  <a:pt x="346765" y="23370"/>
                </a:lnTo>
                <a:lnTo>
                  <a:pt x="327717" y="49148"/>
                </a:lnTo>
                <a:lnTo>
                  <a:pt x="300838" y="70377"/>
                </a:lnTo>
                <a:lnTo>
                  <a:pt x="284194" y="77067"/>
                </a:lnTo>
                <a:lnTo>
                  <a:pt x="257314" y="82687"/>
                </a:lnTo>
                <a:lnTo>
                  <a:pt x="221445" y="77067"/>
                </a:lnTo>
                <a:lnTo>
                  <a:pt x="181126" y="70377"/>
                </a:lnTo>
                <a:lnTo>
                  <a:pt x="133152" y="62528"/>
                </a:lnTo>
                <a:lnTo>
                  <a:pt x="92832" y="52359"/>
                </a:lnTo>
                <a:lnTo>
                  <a:pt x="59366" y="45848"/>
                </a:lnTo>
                <a:lnTo>
                  <a:pt x="20204" y="49148"/>
                </a:lnTo>
                <a:lnTo>
                  <a:pt x="0" y="52359"/>
                </a:lnTo>
                <a:lnTo>
                  <a:pt x="25811" y="60387"/>
                </a:lnTo>
                <a:lnTo>
                  <a:pt x="43523" y="72518"/>
                </a:lnTo>
                <a:lnTo>
                  <a:pt x="62570" y="85987"/>
                </a:lnTo>
                <a:lnTo>
                  <a:pt x="87225" y="108287"/>
                </a:lnTo>
                <a:lnTo>
                  <a:pt x="106272" y="131835"/>
                </a:lnTo>
                <a:lnTo>
                  <a:pt x="130926" y="163055"/>
                </a:lnTo>
                <a:lnTo>
                  <a:pt x="149796" y="189904"/>
                </a:lnTo>
                <a:lnTo>
                  <a:pt x="171246" y="225673"/>
                </a:lnTo>
                <a:lnTo>
                  <a:pt x="187890" y="265901"/>
                </a:lnTo>
              </a:path>
            </a:pathLst>
          </a:custGeom>
          <a:ln w="17770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1253" y="3249168"/>
            <a:ext cx="248503" cy="442694"/>
          </a:xfrm>
          <a:custGeom>
            <a:avLst/>
            <a:gdLst/>
            <a:ahLst/>
            <a:cxnLst/>
            <a:rect l="l" t="t" r="r" b="b"/>
            <a:pathLst>
              <a:path w="248503" h="442694">
                <a:moveTo>
                  <a:pt x="63905" y="0"/>
                </a:moveTo>
                <a:lnTo>
                  <a:pt x="43701" y="8027"/>
                </a:lnTo>
                <a:lnTo>
                  <a:pt x="20115" y="24708"/>
                </a:lnTo>
                <a:lnTo>
                  <a:pt x="6764" y="41388"/>
                </a:lnTo>
                <a:lnTo>
                  <a:pt x="1068" y="54768"/>
                </a:lnTo>
                <a:lnTo>
                  <a:pt x="0" y="67166"/>
                </a:lnTo>
                <a:lnTo>
                  <a:pt x="4539" y="91785"/>
                </a:lnTo>
                <a:lnTo>
                  <a:pt x="13439" y="117385"/>
                </a:lnTo>
                <a:lnTo>
                  <a:pt x="26879" y="151994"/>
                </a:lnTo>
                <a:lnTo>
                  <a:pt x="41387" y="182322"/>
                </a:lnTo>
                <a:lnTo>
                  <a:pt x="60434" y="207922"/>
                </a:lnTo>
                <a:lnTo>
                  <a:pt x="81796" y="232630"/>
                </a:lnTo>
                <a:lnTo>
                  <a:pt x="108675" y="256000"/>
                </a:lnTo>
                <a:lnTo>
                  <a:pt x="131995" y="272859"/>
                </a:lnTo>
                <a:lnTo>
                  <a:pt x="162345" y="291680"/>
                </a:lnTo>
                <a:lnTo>
                  <a:pt x="178989" y="331998"/>
                </a:lnTo>
                <a:lnTo>
                  <a:pt x="195900" y="364466"/>
                </a:lnTo>
                <a:lnTo>
                  <a:pt x="223759" y="407995"/>
                </a:lnTo>
                <a:lnTo>
                  <a:pt x="248503" y="442694"/>
                </a:lnTo>
              </a:path>
            </a:pathLst>
          </a:custGeom>
          <a:ln w="17755">
            <a:solidFill>
              <a:srgbClr val="FF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93247" y="3467260"/>
            <a:ext cx="602833" cy="636880"/>
          </a:xfrm>
          <a:custGeom>
            <a:avLst/>
            <a:gdLst/>
            <a:ahLst/>
            <a:cxnLst/>
            <a:rect l="l" t="t" r="r" b="b"/>
            <a:pathLst>
              <a:path w="602833" h="636880">
                <a:moveTo>
                  <a:pt x="124162" y="346270"/>
                </a:moveTo>
                <a:lnTo>
                  <a:pt x="96036" y="350819"/>
                </a:lnTo>
                <a:lnTo>
                  <a:pt x="73785" y="360987"/>
                </a:lnTo>
                <a:lnTo>
                  <a:pt x="56874" y="377668"/>
                </a:lnTo>
                <a:lnTo>
                  <a:pt x="46905" y="406657"/>
                </a:lnTo>
                <a:lnTo>
                  <a:pt x="40230" y="443496"/>
                </a:lnTo>
                <a:lnTo>
                  <a:pt x="36759" y="478195"/>
                </a:lnTo>
                <a:lnTo>
                  <a:pt x="42366" y="509593"/>
                </a:lnTo>
                <a:lnTo>
                  <a:pt x="55806" y="535282"/>
                </a:lnTo>
                <a:lnTo>
                  <a:pt x="72717" y="559812"/>
                </a:lnTo>
                <a:lnTo>
                  <a:pt x="99508" y="589872"/>
                </a:lnTo>
                <a:lnTo>
                  <a:pt x="129770" y="610031"/>
                </a:lnTo>
                <a:lnTo>
                  <a:pt x="158785" y="624570"/>
                </a:lnTo>
                <a:lnTo>
                  <a:pt x="193408" y="633668"/>
                </a:lnTo>
                <a:lnTo>
                  <a:pt x="236042" y="636880"/>
                </a:lnTo>
                <a:lnTo>
                  <a:pt x="276272" y="633668"/>
                </a:lnTo>
                <a:lnTo>
                  <a:pt x="323267" y="623500"/>
                </a:lnTo>
                <a:lnTo>
                  <a:pt x="360027" y="613509"/>
                </a:lnTo>
                <a:lnTo>
                  <a:pt x="402660" y="593350"/>
                </a:lnTo>
                <a:lnTo>
                  <a:pt x="447519" y="563290"/>
                </a:lnTo>
                <a:lnTo>
                  <a:pt x="482142" y="539653"/>
                </a:lnTo>
                <a:lnTo>
                  <a:pt x="523440" y="508433"/>
                </a:lnTo>
                <a:lnTo>
                  <a:pt x="550320" y="487204"/>
                </a:lnTo>
                <a:lnTo>
                  <a:pt x="570435" y="467134"/>
                </a:lnTo>
                <a:lnTo>
                  <a:pt x="586189" y="440285"/>
                </a:lnTo>
                <a:lnTo>
                  <a:pt x="596158" y="403446"/>
                </a:lnTo>
                <a:lnTo>
                  <a:pt x="602833" y="357509"/>
                </a:lnTo>
                <a:lnTo>
                  <a:pt x="601765" y="310501"/>
                </a:lnTo>
                <a:lnTo>
                  <a:pt x="589482" y="263761"/>
                </a:lnTo>
                <a:lnTo>
                  <a:pt x="577111" y="226743"/>
                </a:lnTo>
                <a:lnTo>
                  <a:pt x="559399" y="189904"/>
                </a:lnTo>
                <a:lnTo>
                  <a:pt x="535812" y="157436"/>
                </a:lnTo>
                <a:lnTo>
                  <a:pt x="508932" y="117385"/>
                </a:lnTo>
                <a:lnTo>
                  <a:pt x="483210" y="90536"/>
                </a:lnTo>
                <a:lnTo>
                  <a:pt x="450723" y="66899"/>
                </a:lnTo>
                <a:lnTo>
                  <a:pt x="412629" y="46740"/>
                </a:lnTo>
                <a:lnTo>
                  <a:pt x="360026" y="24440"/>
                </a:lnTo>
                <a:lnTo>
                  <a:pt x="316592" y="13379"/>
                </a:lnTo>
                <a:lnTo>
                  <a:pt x="270665" y="4281"/>
                </a:lnTo>
                <a:lnTo>
                  <a:pt x="215927" y="0"/>
                </a:lnTo>
                <a:lnTo>
                  <a:pt x="172225" y="0"/>
                </a:lnTo>
                <a:lnTo>
                  <a:pt x="140806" y="6689"/>
                </a:lnTo>
                <a:lnTo>
                  <a:pt x="112947" y="14539"/>
                </a:lnTo>
                <a:lnTo>
                  <a:pt x="89361" y="26848"/>
                </a:lnTo>
                <a:lnTo>
                  <a:pt x="67021" y="46740"/>
                </a:lnTo>
                <a:lnTo>
                  <a:pt x="43434" y="71448"/>
                </a:lnTo>
                <a:lnTo>
                  <a:pt x="26790" y="92677"/>
                </a:lnTo>
                <a:lnTo>
                  <a:pt x="9879" y="122737"/>
                </a:lnTo>
                <a:lnTo>
                  <a:pt x="2136" y="149675"/>
                </a:lnTo>
                <a:lnTo>
                  <a:pt x="0" y="179914"/>
                </a:lnTo>
                <a:lnTo>
                  <a:pt x="5607" y="213274"/>
                </a:lnTo>
                <a:lnTo>
                  <a:pt x="12282" y="240123"/>
                </a:lnTo>
                <a:lnTo>
                  <a:pt x="25722" y="266972"/>
                </a:lnTo>
                <a:lnTo>
                  <a:pt x="40230" y="289271"/>
                </a:lnTo>
                <a:lnTo>
                  <a:pt x="53670" y="309430"/>
                </a:lnTo>
                <a:lnTo>
                  <a:pt x="69246" y="323970"/>
                </a:lnTo>
                <a:lnTo>
                  <a:pt x="96036" y="337350"/>
                </a:lnTo>
                <a:lnTo>
                  <a:pt x="124162" y="346270"/>
                </a:lnTo>
                <a:close/>
              </a:path>
            </a:pathLst>
          </a:custGeom>
          <a:solidFill>
            <a:srgbClr val="9F5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43221" y="3713003"/>
            <a:ext cx="315257" cy="113996"/>
          </a:xfrm>
          <a:custGeom>
            <a:avLst/>
            <a:gdLst/>
            <a:ahLst/>
            <a:cxnLst/>
            <a:rect l="l" t="t" r="r" b="b"/>
            <a:pathLst>
              <a:path w="315257" h="113996">
                <a:moveTo>
                  <a:pt x="315257" y="0"/>
                </a:moveTo>
                <a:lnTo>
                  <a:pt x="304220" y="16680"/>
                </a:lnTo>
                <a:lnTo>
                  <a:pt x="281702" y="43529"/>
                </a:lnTo>
                <a:lnTo>
                  <a:pt x="257225" y="65917"/>
                </a:lnTo>
                <a:lnTo>
                  <a:pt x="228031" y="83846"/>
                </a:lnTo>
                <a:lnTo>
                  <a:pt x="200173" y="93837"/>
                </a:lnTo>
                <a:lnTo>
                  <a:pt x="169822" y="102935"/>
                </a:lnTo>
                <a:lnTo>
                  <a:pt x="139738" y="110695"/>
                </a:lnTo>
                <a:lnTo>
                  <a:pt x="118555" y="113996"/>
                </a:lnTo>
                <a:lnTo>
                  <a:pt x="80460" y="110695"/>
                </a:lnTo>
                <a:lnTo>
                  <a:pt x="44502" y="107217"/>
                </a:lnTo>
                <a:lnTo>
                  <a:pt x="0" y="100527"/>
                </a:lnTo>
              </a:path>
            </a:pathLst>
          </a:custGeom>
          <a:ln w="17780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14379" y="3631386"/>
            <a:ext cx="32220" cy="340918"/>
          </a:xfrm>
          <a:custGeom>
            <a:avLst/>
            <a:gdLst/>
            <a:ahLst/>
            <a:cxnLst/>
            <a:rect l="l" t="t" r="r" b="b"/>
            <a:pathLst>
              <a:path w="32220" h="340918">
                <a:moveTo>
                  <a:pt x="0" y="0"/>
                </a:moveTo>
                <a:lnTo>
                  <a:pt x="9968" y="24708"/>
                </a:lnTo>
                <a:lnTo>
                  <a:pt x="22251" y="61547"/>
                </a:lnTo>
                <a:lnTo>
                  <a:pt x="26790" y="91607"/>
                </a:lnTo>
                <a:lnTo>
                  <a:pt x="30083" y="110695"/>
                </a:lnTo>
                <a:lnTo>
                  <a:pt x="23319" y="131925"/>
                </a:lnTo>
                <a:lnTo>
                  <a:pt x="12104" y="157703"/>
                </a:lnTo>
                <a:lnTo>
                  <a:pt x="5429" y="174383"/>
                </a:lnTo>
                <a:lnTo>
                  <a:pt x="2136" y="192312"/>
                </a:lnTo>
                <a:lnTo>
                  <a:pt x="6675" y="208992"/>
                </a:lnTo>
                <a:lnTo>
                  <a:pt x="16644" y="228081"/>
                </a:lnTo>
                <a:lnTo>
                  <a:pt x="25544" y="246010"/>
                </a:lnTo>
                <a:lnTo>
                  <a:pt x="32220" y="257071"/>
                </a:lnTo>
                <a:lnTo>
                  <a:pt x="26790" y="267239"/>
                </a:lnTo>
                <a:lnTo>
                  <a:pt x="18780" y="288469"/>
                </a:lnTo>
                <a:lnTo>
                  <a:pt x="9968" y="314069"/>
                </a:lnTo>
                <a:lnTo>
                  <a:pt x="2136" y="340918"/>
                </a:lnTo>
              </a:path>
            </a:pathLst>
          </a:custGeom>
          <a:ln w="17746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06771" y="3709792"/>
            <a:ext cx="53670" cy="239053"/>
          </a:xfrm>
          <a:custGeom>
            <a:avLst/>
            <a:gdLst/>
            <a:ahLst/>
            <a:cxnLst/>
            <a:rect l="l" t="t" r="r" b="b"/>
            <a:pathLst>
              <a:path w="53670" h="239053">
                <a:moveTo>
                  <a:pt x="0" y="0"/>
                </a:moveTo>
                <a:lnTo>
                  <a:pt x="17979" y="16680"/>
                </a:lnTo>
                <a:lnTo>
                  <a:pt x="30350" y="32289"/>
                </a:lnTo>
                <a:lnTo>
                  <a:pt x="40319" y="56998"/>
                </a:lnTo>
                <a:lnTo>
                  <a:pt x="48329" y="87058"/>
                </a:lnTo>
                <a:lnTo>
                  <a:pt x="53670" y="126216"/>
                </a:lnTo>
                <a:lnTo>
                  <a:pt x="50466" y="157436"/>
                </a:lnTo>
                <a:lnTo>
                  <a:pt x="43790" y="188834"/>
                </a:lnTo>
                <a:lnTo>
                  <a:pt x="31418" y="215682"/>
                </a:lnTo>
                <a:lnTo>
                  <a:pt x="11303" y="239053"/>
                </a:lnTo>
              </a:path>
            </a:pathLst>
          </a:custGeom>
          <a:ln w="17747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50070" y="3810319"/>
            <a:ext cx="101733" cy="67077"/>
          </a:xfrm>
          <a:custGeom>
            <a:avLst/>
            <a:gdLst/>
            <a:ahLst/>
            <a:cxnLst/>
            <a:rect l="l" t="t" r="r" b="b"/>
            <a:pathLst>
              <a:path w="101733" h="67077">
                <a:moveTo>
                  <a:pt x="0" y="0"/>
                </a:moveTo>
                <a:lnTo>
                  <a:pt x="30261" y="6689"/>
                </a:lnTo>
                <a:lnTo>
                  <a:pt x="53670" y="15520"/>
                </a:lnTo>
                <a:lnTo>
                  <a:pt x="70581" y="26848"/>
                </a:lnTo>
                <a:lnTo>
                  <a:pt x="88293" y="49148"/>
                </a:lnTo>
                <a:lnTo>
                  <a:pt x="101733" y="67077"/>
                </a:lnTo>
              </a:path>
            </a:pathLst>
          </a:custGeom>
          <a:ln w="17772">
            <a:solidFill>
              <a:srgbClr val="FFDF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77961" y="3155420"/>
            <a:ext cx="938553" cy="548751"/>
          </a:xfrm>
          <a:custGeom>
            <a:avLst/>
            <a:gdLst/>
            <a:ahLst/>
            <a:cxnLst/>
            <a:rect l="l" t="t" r="r" b="b"/>
            <a:pathLst>
              <a:path w="938553" h="548751">
                <a:moveTo>
                  <a:pt x="616353" y="376597"/>
                </a:moveTo>
                <a:lnTo>
                  <a:pt x="643144" y="335209"/>
                </a:lnTo>
                <a:lnTo>
                  <a:pt x="683374" y="298370"/>
                </a:lnTo>
                <a:lnTo>
                  <a:pt x="722626" y="269380"/>
                </a:lnTo>
                <a:lnTo>
                  <a:pt x="759563" y="258141"/>
                </a:lnTo>
                <a:lnTo>
                  <a:pt x="787510" y="254841"/>
                </a:lnTo>
                <a:lnTo>
                  <a:pt x="866903" y="291680"/>
                </a:lnTo>
                <a:lnTo>
                  <a:pt x="911762" y="315050"/>
                </a:lnTo>
                <a:lnTo>
                  <a:pt x="938553" y="268042"/>
                </a:lnTo>
                <a:lnTo>
                  <a:pt x="928406" y="241461"/>
                </a:lnTo>
                <a:lnTo>
                  <a:pt x="911762" y="212204"/>
                </a:lnTo>
                <a:lnTo>
                  <a:pt x="887019" y="178843"/>
                </a:lnTo>
                <a:lnTo>
                  <a:pt x="854621" y="147445"/>
                </a:lnTo>
                <a:lnTo>
                  <a:pt x="824537" y="123005"/>
                </a:lnTo>
                <a:lnTo>
                  <a:pt x="792050" y="99367"/>
                </a:lnTo>
                <a:lnTo>
                  <a:pt x="750484" y="75997"/>
                </a:lnTo>
                <a:lnTo>
                  <a:pt x="699217" y="65828"/>
                </a:lnTo>
                <a:lnTo>
                  <a:pt x="650976" y="62528"/>
                </a:lnTo>
                <a:lnTo>
                  <a:pt x="609589" y="64758"/>
                </a:lnTo>
                <a:lnTo>
                  <a:pt x="589473" y="45937"/>
                </a:lnTo>
                <a:lnTo>
                  <a:pt x="569358" y="27919"/>
                </a:lnTo>
                <a:lnTo>
                  <a:pt x="539096" y="12309"/>
                </a:lnTo>
                <a:lnTo>
                  <a:pt x="507944" y="3211"/>
                </a:lnTo>
                <a:lnTo>
                  <a:pt x="454007" y="0"/>
                </a:lnTo>
                <a:lnTo>
                  <a:pt x="403817" y="5619"/>
                </a:lnTo>
                <a:lnTo>
                  <a:pt x="364646" y="8830"/>
                </a:lnTo>
                <a:lnTo>
                  <a:pt x="325474" y="16680"/>
                </a:lnTo>
                <a:lnTo>
                  <a:pt x="280678" y="28989"/>
                </a:lnTo>
                <a:lnTo>
                  <a:pt x="234805" y="43529"/>
                </a:lnTo>
                <a:lnTo>
                  <a:pt x="186760" y="56908"/>
                </a:lnTo>
                <a:lnTo>
                  <a:pt x="140877" y="71448"/>
                </a:lnTo>
                <a:lnTo>
                  <a:pt x="103878" y="84917"/>
                </a:lnTo>
                <a:lnTo>
                  <a:pt x="79419" y="98297"/>
                </a:lnTo>
                <a:lnTo>
                  <a:pt x="53670" y="116315"/>
                </a:lnTo>
                <a:lnTo>
                  <a:pt x="33546" y="132995"/>
                </a:lnTo>
                <a:lnTo>
                  <a:pt x="20124" y="147445"/>
                </a:lnTo>
                <a:lnTo>
                  <a:pt x="9950" y="164393"/>
                </a:lnTo>
                <a:lnTo>
                  <a:pt x="3248" y="182144"/>
                </a:lnTo>
                <a:lnTo>
                  <a:pt x="0" y="202213"/>
                </a:lnTo>
                <a:lnTo>
                  <a:pt x="3248" y="222372"/>
                </a:lnTo>
                <a:lnTo>
                  <a:pt x="13413" y="243602"/>
                </a:lnTo>
                <a:lnTo>
                  <a:pt x="28997" y="268042"/>
                </a:lnTo>
                <a:lnTo>
                  <a:pt x="198010" y="265901"/>
                </a:lnTo>
                <a:lnTo>
                  <a:pt x="250603" y="264831"/>
                </a:lnTo>
                <a:lnTo>
                  <a:pt x="286303" y="272591"/>
                </a:lnTo>
                <a:lnTo>
                  <a:pt x="309899" y="278300"/>
                </a:lnTo>
                <a:lnTo>
                  <a:pt x="326560" y="284990"/>
                </a:lnTo>
                <a:lnTo>
                  <a:pt x="325475" y="308360"/>
                </a:lnTo>
                <a:lnTo>
                  <a:pt x="318772" y="331998"/>
                </a:lnTo>
                <a:lnTo>
                  <a:pt x="301888" y="358579"/>
                </a:lnTo>
                <a:lnTo>
                  <a:pt x="279601" y="385428"/>
                </a:lnTo>
                <a:lnTo>
                  <a:pt x="262717" y="404516"/>
                </a:lnTo>
                <a:lnTo>
                  <a:pt x="319849" y="416826"/>
                </a:lnTo>
                <a:lnTo>
                  <a:pt x="295177" y="426816"/>
                </a:lnTo>
                <a:lnTo>
                  <a:pt x="269428" y="434576"/>
                </a:lnTo>
                <a:lnTo>
                  <a:pt x="241507" y="442426"/>
                </a:lnTo>
                <a:lnTo>
                  <a:pt x="216843" y="455806"/>
                </a:lnTo>
                <a:lnTo>
                  <a:pt x="199096" y="471683"/>
                </a:lnTo>
                <a:lnTo>
                  <a:pt x="187837" y="487204"/>
                </a:lnTo>
                <a:lnTo>
                  <a:pt x="183297" y="501743"/>
                </a:lnTo>
                <a:lnTo>
                  <a:pt x="184597" y="518423"/>
                </a:lnTo>
                <a:lnTo>
                  <a:pt x="191308" y="531892"/>
                </a:lnTo>
                <a:lnTo>
                  <a:pt x="203421" y="542061"/>
                </a:lnTo>
                <a:lnTo>
                  <a:pt x="220306" y="547681"/>
                </a:lnTo>
                <a:lnTo>
                  <a:pt x="240430" y="548751"/>
                </a:lnTo>
                <a:lnTo>
                  <a:pt x="267265" y="543132"/>
                </a:lnTo>
                <a:lnTo>
                  <a:pt x="286303" y="536442"/>
                </a:lnTo>
                <a:lnTo>
                  <a:pt x="308599" y="527522"/>
                </a:lnTo>
                <a:lnTo>
                  <a:pt x="571494" y="440285"/>
                </a:lnTo>
                <a:lnTo>
                  <a:pt x="616353" y="37659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27713" y="3250506"/>
            <a:ext cx="607497" cy="265901"/>
          </a:xfrm>
          <a:custGeom>
            <a:avLst/>
            <a:gdLst/>
            <a:ahLst/>
            <a:cxnLst/>
            <a:rect l="l" t="t" r="r" b="b"/>
            <a:pathLst>
              <a:path w="607497" h="265901">
                <a:moveTo>
                  <a:pt x="31383" y="142896"/>
                </a:moveTo>
                <a:lnTo>
                  <a:pt x="81804" y="151816"/>
                </a:lnTo>
                <a:lnTo>
                  <a:pt x="119676" y="159755"/>
                </a:lnTo>
                <a:lnTo>
                  <a:pt x="146725" y="169745"/>
                </a:lnTo>
                <a:lnTo>
                  <a:pt x="166849" y="183214"/>
                </a:lnTo>
                <a:lnTo>
                  <a:pt x="180271" y="195523"/>
                </a:lnTo>
                <a:lnTo>
                  <a:pt x="183520" y="259211"/>
                </a:lnTo>
                <a:lnTo>
                  <a:pt x="363533" y="265901"/>
                </a:lnTo>
                <a:lnTo>
                  <a:pt x="579549" y="116047"/>
                </a:lnTo>
                <a:lnTo>
                  <a:pt x="592989" y="106057"/>
                </a:lnTo>
                <a:lnTo>
                  <a:pt x="603136" y="92677"/>
                </a:lnTo>
                <a:lnTo>
                  <a:pt x="607497" y="81438"/>
                </a:lnTo>
                <a:lnTo>
                  <a:pt x="578481" y="66899"/>
                </a:lnTo>
                <a:lnTo>
                  <a:pt x="545994" y="52359"/>
                </a:lnTo>
                <a:lnTo>
                  <a:pt x="507900" y="35679"/>
                </a:lnTo>
                <a:lnTo>
                  <a:pt x="473277" y="21229"/>
                </a:lnTo>
                <a:lnTo>
                  <a:pt x="440790" y="8830"/>
                </a:lnTo>
                <a:lnTo>
                  <a:pt x="391659" y="2140"/>
                </a:lnTo>
                <a:lnTo>
                  <a:pt x="303187" y="0"/>
                </a:lnTo>
                <a:lnTo>
                  <a:pt x="233941" y="2140"/>
                </a:lnTo>
                <a:lnTo>
                  <a:pt x="183520" y="5351"/>
                </a:lnTo>
                <a:lnTo>
                  <a:pt x="143263" y="15520"/>
                </a:lnTo>
                <a:lnTo>
                  <a:pt x="108639" y="30060"/>
                </a:lnTo>
                <a:lnTo>
                  <a:pt x="78342" y="43529"/>
                </a:lnTo>
                <a:lnTo>
                  <a:pt x="53670" y="59049"/>
                </a:lnTo>
                <a:lnTo>
                  <a:pt x="31383" y="79208"/>
                </a:lnTo>
                <a:lnTo>
                  <a:pt x="14721" y="102578"/>
                </a:lnTo>
                <a:lnTo>
                  <a:pt x="0" y="135136"/>
                </a:lnTo>
                <a:lnTo>
                  <a:pt x="31383" y="142896"/>
                </a:lnTo>
                <a:close/>
              </a:path>
            </a:pathLst>
          </a:custGeom>
          <a:solidFill>
            <a:srgbClr val="808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4646" y="3354423"/>
            <a:ext cx="85071" cy="47899"/>
          </a:xfrm>
          <a:custGeom>
            <a:avLst/>
            <a:gdLst/>
            <a:ahLst/>
            <a:cxnLst/>
            <a:rect l="l" t="t" r="r" b="b"/>
            <a:pathLst>
              <a:path w="85071" h="47899">
                <a:moveTo>
                  <a:pt x="0" y="24440"/>
                </a:moveTo>
                <a:lnTo>
                  <a:pt x="3634" y="34159"/>
                </a:lnTo>
                <a:lnTo>
                  <a:pt x="13505" y="41762"/>
                </a:lnTo>
                <a:lnTo>
                  <a:pt x="28065" y="46554"/>
                </a:lnTo>
                <a:lnTo>
                  <a:pt x="42633" y="47899"/>
                </a:lnTo>
                <a:lnTo>
                  <a:pt x="59854" y="45960"/>
                </a:lnTo>
                <a:lnTo>
                  <a:pt x="73702" y="40612"/>
                </a:lnTo>
                <a:lnTo>
                  <a:pt x="82592" y="32555"/>
                </a:lnTo>
                <a:lnTo>
                  <a:pt x="85071" y="24440"/>
                </a:lnTo>
                <a:lnTo>
                  <a:pt x="81484" y="14651"/>
                </a:lnTo>
                <a:lnTo>
                  <a:pt x="71751" y="6713"/>
                </a:lnTo>
                <a:lnTo>
                  <a:pt x="57409" y="1539"/>
                </a:lnTo>
                <a:lnTo>
                  <a:pt x="42633" y="0"/>
                </a:lnTo>
                <a:lnTo>
                  <a:pt x="25506" y="2065"/>
                </a:lnTo>
                <a:lnTo>
                  <a:pt x="11701" y="7657"/>
                </a:lnTo>
                <a:lnTo>
                  <a:pt x="2720" y="15871"/>
                </a:lnTo>
                <a:lnTo>
                  <a:pt x="0" y="244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13041" y="3325166"/>
            <a:ext cx="312061" cy="87325"/>
          </a:xfrm>
          <a:custGeom>
            <a:avLst/>
            <a:gdLst/>
            <a:ahLst/>
            <a:cxnLst/>
            <a:rect l="l" t="t" r="r" b="b"/>
            <a:pathLst>
              <a:path w="312061" h="87325">
                <a:moveTo>
                  <a:pt x="217057" y="60740"/>
                </a:moveTo>
                <a:lnTo>
                  <a:pt x="104091" y="29128"/>
                </a:lnTo>
              </a:path>
              <a:path w="312061" h="87325">
                <a:moveTo>
                  <a:pt x="104091" y="29129"/>
                </a:moveTo>
                <a:lnTo>
                  <a:pt x="217057" y="60740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3413" y="3225798"/>
            <a:ext cx="261853" cy="150924"/>
          </a:xfrm>
          <a:custGeom>
            <a:avLst/>
            <a:gdLst/>
            <a:ahLst/>
            <a:cxnLst/>
            <a:rect l="l" t="t" r="r" b="b"/>
            <a:pathLst>
              <a:path w="261853" h="150924">
                <a:moveTo>
                  <a:pt x="183520" y="105775"/>
                </a:moveTo>
                <a:lnTo>
                  <a:pt x="87216" y="50268"/>
                </a:lnTo>
              </a:path>
              <a:path w="261853" h="150924">
                <a:moveTo>
                  <a:pt x="87216" y="50269"/>
                </a:moveTo>
                <a:lnTo>
                  <a:pt x="183520" y="105775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5426" y="3154350"/>
            <a:ext cx="130927" cy="204443"/>
          </a:xfrm>
          <a:custGeom>
            <a:avLst/>
            <a:gdLst/>
            <a:ahLst/>
            <a:cxnLst/>
            <a:rect l="l" t="t" r="r" b="b"/>
            <a:pathLst>
              <a:path w="130927" h="204443">
                <a:moveTo>
                  <a:pt x="43710" y="68255"/>
                </a:moveTo>
                <a:lnTo>
                  <a:pt x="93053" y="145304"/>
                </a:lnTo>
              </a:path>
              <a:path w="130927" h="204443">
                <a:moveTo>
                  <a:pt x="93054" y="145304"/>
                </a:moveTo>
                <a:lnTo>
                  <a:pt x="43710" y="68254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16229" y="3130712"/>
            <a:ext cx="107331" cy="187763"/>
          </a:xfrm>
          <a:custGeom>
            <a:avLst/>
            <a:gdLst/>
            <a:ahLst/>
            <a:cxnLst/>
            <a:rect l="l" t="t" r="r" b="b"/>
            <a:pathLst>
              <a:path w="107331" h="187763">
                <a:moveTo>
                  <a:pt x="35762" y="62563"/>
                </a:moveTo>
                <a:lnTo>
                  <a:pt x="76738" y="134244"/>
                </a:lnTo>
              </a:path>
              <a:path w="107331" h="187763">
                <a:moveTo>
                  <a:pt x="76738" y="134244"/>
                </a:moveTo>
                <a:lnTo>
                  <a:pt x="35763" y="62563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62732" y="3089324"/>
            <a:ext cx="0" cy="231560"/>
          </a:xfrm>
          <a:custGeom>
            <a:avLst/>
            <a:gdLst/>
            <a:ahLst/>
            <a:cxnLst/>
            <a:rect l="l" t="t" r="r" b="b"/>
            <a:pathLst>
              <a:path h="231560">
                <a:moveTo>
                  <a:pt x="0" y="163323"/>
                </a:moveTo>
                <a:lnTo>
                  <a:pt x="0" y="77348"/>
                </a:lnTo>
              </a:path>
            </a:pathLst>
          </a:custGeom>
          <a:ln w="887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16393" y="3079423"/>
            <a:ext cx="70581" cy="254841"/>
          </a:xfrm>
          <a:custGeom>
            <a:avLst/>
            <a:gdLst/>
            <a:ahLst/>
            <a:cxnLst/>
            <a:rect l="l" t="t" r="r" b="b"/>
            <a:pathLst>
              <a:path w="70581" h="254841">
                <a:moveTo>
                  <a:pt x="47079" y="84854"/>
                </a:moveTo>
                <a:lnTo>
                  <a:pt x="21048" y="178843"/>
                </a:lnTo>
              </a:path>
              <a:path w="70581" h="254841">
                <a:moveTo>
                  <a:pt x="21048" y="178843"/>
                </a:moveTo>
                <a:lnTo>
                  <a:pt x="47079" y="84854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84571" y="3135261"/>
            <a:ext cx="97371" cy="167604"/>
          </a:xfrm>
          <a:custGeom>
            <a:avLst/>
            <a:gdLst/>
            <a:ahLst/>
            <a:cxnLst/>
            <a:rect l="l" t="t" r="r" b="b"/>
            <a:pathLst>
              <a:path w="97371" h="167604">
                <a:moveTo>
                  <a:pt x="64927" y="55845"/>
                </a:moveTo>
                <a:lnTo>
                  <a:pt x="32486" y="111685"/>
                </a:lnTo>
              </a:path>
              <a:path w="97371" h="167604">
                <a:moveTo>
                  <a:pt x="32486" y="111685"/>
                </a:moveTo>
                <a:lnTo>
                  <a:pt x="64928" y="55845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60760" y="3185480"/>
            <a:ext cx="97371" cy="110695"/>
          </a:xfrm>
          <a:custGeom>
            <a:avLst/>
            <a:gdLst/>
            <a:ahLst/>
            <a:cxnLst/>
            <a:rect l="l" t="t" r="r" b="b"/>
            <a:pathLst>
              <a:path w="97371" h="110695">
                <a:moveTo>
                  <a:pt x="64752" y="37082"/>
                </a:moveTo>
                <a:lnTo>
                  <a:pt x="32486" y="73763"/>
                </a:lnTo>
              </a:path>
              <a:path w="97371" h="110695">
                <a:moveTo>
                  <a:pt x="32486" y="73763"/>
                </a:moveTo>
                <a:lnTo>
                  <a:pt x="64753" y="37082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03127" y="3181199"/>
            <a:ext cx="181392" cy="167604"/>
          </a:xfrm>
          <a:custGeom>
            <a:avLst/>
            <a:gdLst/>
            <a:ahLst/>
            <a:cxnLst/>
            <a:rect l="l" t="t" r="r" b="b"/>
            <a:pathLst>
              <a:path w="181392" h="167604">
                <a:moveTo>
                  <a:pt x="120953" y="55845"/>
                </a:moveTo>
                <a:lnTo>
                  <a:pt x="60612" y="111599"/>
                </a:lnTo>
              </a:path>
              <a:path w="181392" h="167604">
                <a:moveTo>
                  <a:pt x="60612" y="111599"/>
                </a:moveTo>
                <a:lnTo>
                  <a:pt x="120954" y="55845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83854" y="3237037"/>
            <a:ext cx="181125" cy="140755"/>
          </a:xfrm>
          <a:custGeom>
            <a:avLst/>
            <a:gdLst/>
            <a:ahLst/>
            <a:cxnLst/>
            <a:rect l="l" t="t" r="r" b="b"/>
            <a:pathLst>
              <a:path w="181125" h="140755">
                <a:moveTo>
                  <a:pt x="120909" y="46795"/>
                </a:moveTo>
                <a:lnTo>
                  <a:pt x="60434" y="93791"/>
                </a:lnTo>
              </a:path>
              <a:path w="181125" h="140755">
                <a:moveTo>
                  <a:pt x="60434" y="93791"/>
                </a:moveTo>
                <a:lnTo>
                  <a:pt x="120910" y="46795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39085" y="3328645"/>
            <a:ext cx="342403" cy="53697"/>
          </a:xfrm>
          <a:custGeom>
            <a:avLst/>
            <a:gdLst/>
            <a:ahLst/>
            <a:cxnLst/>
            <a:rect l="l" t="t" r="r" b="b"/>
            <a:pathLst>
              <a:path w="342403" h="53697">
                <a:moveTo>
                  <a:pt x="237154" y="16505"/>
                </a:moveTo>
                <a:lnTo>
                  <a:pt x="114015" y="35817"/>
                </a:lnTo>
              </a:path>
              <a:path w="342403" h="53697">
                <a:moveTo>
                  <a:pt x="114015" y="35817"/>
                </a:moveTo>
                <a:lnTo>
                  <a:pt x="237154" y="16506"/>
                </a:lnTo>
              </a:path>
            </a:pathLst>
          </a:custGeom>
          <a:ln w="8882">
            <a:solidFill>
              <a:srgbClr val="C05F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79221" y="3494109"/>
            <a:ext cx="619807" cy="1590187"/>
          </a:xfrm>
          <a:custGeom>
            <a:avLst/>
            <a:gdLst/>
            <a:ahLst/>
            <a:cxnLst/>
            <a:rect l="l" t="t" r="r" b="b"/>
            <a:pathLst>
              <a:path w="619807" h="1590187">
                <a:moveTo>
                  <a:pt x="486743" y="596651"/>
                </a:moveTo>
                <a:lnTo>
                  <a:pt x="475440" y="558741"/>
                </a:lnTo>
                <a:lnTo>
                  <a:pt x="464225" y="519494"/>
                </a:lnTo>
                <a:lnTo>
                  <a:pt x="454256" y="488363"/>
                </a:lnTo>
                <a:lnTo>
                  <a:pt x="450785" y="451346"/>
                </a:lnTo>
                <a:lnTo>
                  <a:pt x="450785" y="398897"/>
                </a:lnTo>
                <a:lnTo>
                  <a:pt x="444110" y="346270"/>
                </a:lnTo>
                <a:lnTo>
                  <a:pt x="430670" y="282582"/>
                </a:lnTo>
                <a:lnTo>
                  <a:pt x="412869" y="199894"/>
                </a:lnTo>
                <a:lnTo>
                  <a:pt x="396047" y="135136"/>
                </a:lnTo>
                <a:lnTo>
                  <a:pt x="386078" y="112836"/>
                </a:lnTo>
                <a:lnTo>
                  <a:pt x="368099" y="84917"/>
                </a:lnTo>
                <a:lnTo>
                  <a:pt x="336769" y="46740"/>
                </a:lnTo>
                <a:lnTo>
                  <a:pt x="304282" y="18820"/>
                </a:lnTo>
                <a:lnTo>
                  <a:pt x="279806" y="0"/>
                </a:lnTo>
                <a:lnTo>
                  <a:pt x="246073" y="3211"/>
                </a:lnTo>
                <a:lnTo>
                  <a:pt x="210381" y="9990"/>
                </a:lnTo>
                <a:lnTo>
                  <a:pt x="175723" y="18820"/>
                </a:lnTo>
                <a:lnTo>
                  <a:pt x="146511" y="30060"/>
                </a:lnTo>
                <a:lnTo>
                  <a:pt x="129841" y="43529"/>
                </a:lnTo>
                <a:lnTo>
                  <a:pt x="117513" y="55838"/>
                </a:lnTo>
                <a:lnTo>
                  <a:pt x="104091" y="82508"/>
                </a:lnTo>
                <a:lnTo>
                  <a:pt x="93918" y="106146"/>
                </a:lnTo>
                <a:lnTo>
                  <a:pt x="79419" y="145126"/>
                </a:lnTo>
                <a:lnTo>
                  <a:pt x="60381" y="182144"/>
                </a:lnTo>
                <a:lnTo>
                  <a:pt x="40248" y="212204"/>
                </a:lnTo>
                <a:lnTo>
                  <a:pt x="24672" y="233433"/>
                </a:lnTo>
                <a:lnTo>
                  <a:pt x="11250" y="262423"/>
                </a:lnTo>
                <a:lnTo>
                  <a:pt x="1085" y="296051"/>
                </a:lnTo>
                <a:lnTo>
                  <a:pt x="0" y="323970"/>
                </a:lnTo>
                <a:lnTo>
                  <a:pt x="4548" y="366429"/>
                </a:lnTo>
                <a:lnTo>
                  <a:pt x="11250" y="397827"/>
                </a:lnTo>
                <a:lnTo>
                  <a:pt x="21210" y="431365"/>
                </a:lnTo>
                <a:lnTo>
                  <a:pt x="33546" y="452595"/>
                </a:lnTo>
                <a:lnTo>
                  <a:pt x="51507" y="478195"/>
                </a:lnTo>
                <a:lnTo>
                  <a:pt x="77256" y="505044"/>
                </a:lnTo>
                <a:lnTo>
                  <a:pt x="97380" y="521902"/>
                </a:lnTo>
                <a:lnTo>
                  <a:pt x="123139" y="526273"/>
                </a:lnTo>
                <a:lnTo>
                  <a:pt x="169012" y="531892"/>
                </a:lnTo>
                <a:lnTo>
                  <a:pt x="195847" y="528414"/>
                </a:lnTo>
                <a:lnTo>
                  <a:pt x="185674" y="568642"/>
                </a:lnTo>
                <a:lnTo>
                  <a:pt x="178972" y="598970"/>
                </a:lnTo>
                <a:lnTo>
                  <a:pt x="171175" y="634739"/>
                </a:lnTo>
                <a:lnTo>
                  <a:pt x="165550" y="671578"/>
                </a:lnTo>
                <a:lnTo>
                  <a:pt x="167935" y="699497"/>
                </a:lnTo>
                <a:lnTo>
                  <a:pt x="175723" y="719620"/>
                </a:lnTo>
                <a:lnTo>
                  <a:pt x="195847" y="750804"/>
                </a:lnTo>
                <a:lnTo>
                  <a:pt x="221596" y="791087"/>
                </a:lnTo>
                <a:lnTo>
                  <a:pt x="239308" y="821182"/>
                </a:lnTo>
                <a:lnTo>
                  <a:pt x="258356" y="845873"/>
                </a:lnTo>
                <a:lnTo>
                  <a:pt x="271795" y="882685"/>
                </a:lnTo>
                <a:lnTo>
                  <a:pt x="285235" y="936392"/>
                </a:lnTo>
                <a:lnTo>
                  <a:pt x="298675" y="993354"/>
                </a:lnTo>
                <a:lnTo>
                  <a:pt x="305351" y="1032548"/>
                </a:lnTo>
                <a:lnTo>
                  <a:pt x="312026" y="1082794"/>
                </a:lnTo>
                <a:lnTo>
                  <a:pt x="316565" y="1133031"/>
                </a:lnTo>
                <a:lnTo>
                  <a:pt x="325466" y="1219223"/>
                </a:lnTo>
                <a:lnTo>
                  <a:pt x="335612" y="1335298"/>
                </a:lnTo>
                <a:lnTo>
                  <a:pt x="342377" y="1438162"/>
                </a:lnTo>
                <a:lnTo>
                  <a:pt x="349052" y="1521972"/>
                </a:lnTo>
                <a:lnTo>
                  <a:pt x="352524" y="1590187"/>
                </a:lnTo>
                <a:lnTo>
                  <a:pt x="619807" y="1590187"/>
                </a:lnTo>
                <a:lnTo>
                  <a:pt x="608503" y="1553372"/>
                </a:lnTo>
                <a:lnTo>
                  <a:pt x="599692" y="1515258"/>
                </a:lnTo>
                <a:lnTo>
                  <a:pt x="592927" y="1479524"/>
                </a:lnTo>
                <a:lnTo>
                  <a:pt x="585184" y="1372333"/>
                </a:lnTo>
                <a:lnTo>
                  <a:pt x="576105" y="1245858"/>
                </a:lnTo>
                <a:lnTo>
                  <a:pt x="569341" y="1145376"/>
                </a:lnTo>
                <a:lnTo>
                  <a:pt x="552697" y="1055936"/>
                </a:lnTo>
                <a:lnTo>
                  <a:pt x="532581" y="938559"/>
                </a:lnTo>
                <a:lnTo>
                  <a:pt x="515670" y="819024"/>
                </a:lnTo>
                <a:lnTo>
                  <a:pt x="501162" y="689507"/>
                </a:lnTo>
                <a:lnTo>
                  <a:pt x="486743" y="596651"/>
                </a:lnTo>
                <a:close/>
              </a:path>
            </a:pathLst>
          </a:custGeom>
          <a:solidFill>
            <a:srgbClr val="FFF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73595" y="3548698"/>
            <a:ext cx="162301" cy="158684"/>
          </a:xfrm>
          <a:custGeom>
            <a:avLst/>
            <a:gdLst/>
            <a:ahLst/>
            <a:cxnLst/>
            <a:rect l="l" t="t" r="r" b="b"/>
            <a:pathLst>
              <a:path w="162301" h="158684">
                <a:moveTo>
                  <a:pt x="119667" y="92856"/>
                </a:moveTo>
                <a:lnTo>
                  <a:pt x="118590" y="82687"/>
                </a:lnTo>
                <a:lnTo>
                  <a:pt x="120967" y="67077"/>
                </a:lnTo>
                <a:lnTo>
                  <a:pt x="124215" y="51556"/>
                </a:lnTo>
                <a:lnTo>
                  <a:pt x="133089" y="39158"/>
                </a:lnTo>
                <a:lnTo>
                  <a:pt x="145425" y="23548"/>
                </a:lnTo>
                <a:lnTo>
                  <a:pt x="162301" y="0"/>
                </a:lnTo>
                <a:lnTo>
                  <a:pt x="139800" y="15788"/>
                </a:lnTo>
                <a:lnTo>
                  <a:pt x="125301" y="23548"/>
                </a:lnTo>
                <a:lnTo>
                  <a:pt x="101928" y="33538"/>
                </a:lnTo>
                <a:lnTo>
                  <a:pt x="79419" y="40228"/>
                </a:lnTo>
                <a:lnTo>
                  <a:pt x="59295" y="42637"/>
                </a:lnTo>
                <a:lnTo>
                  <a:pt x="39171" y="45848"/>
                </a:lnTo>
                <a:lnTo>
                  <a:pt x="26835" y="52627"/>
                </a:lnTo>
                <a:lnTo>
                  <a:pt x="17961" y="66007"/>
                </a:lnTo>
                <a:lnTo>
                  <a:pt x="9087" y="78405"/>
                </a:lnTo>
                <a:lnTo>
                  <a:pt x="3462" y="89377"/>
                </a:lnTo>
                <a:lnTo>
                  <a:pt x="0" y="103916"/>
                </a:lnTo>
                <a:lnTo>
                  <a:pt x="0" y="116226"/>
                </a:lnTo>
                <a:lnTo>
                  <a:pt x="3462" y="131835"/>
                </a:lnTo>
                <a:lnTo>
                  <a:pt x="9087" y="147713"/>
                </a:lnTo>
                <a:lnTo>
                  <a:pt x="15798" y="155473"/>
                </a:lnTo>
                <a:lnTo>
                  <a:pt x="25749" y="158684"/>
                </a:lnTo>
                <a:lnTo>
                  <a:pt x="43710" y="155473"/>
                </a:lnTo>
                <a:lnTo>
                  <a:pt x="59295" y="153065"/>
                </a:lnTo>
                <a:lnTo>
                  <a:pt x="73794" y="156544"/>
                </a:lnTo>
                <a:lnTo>
                  <a:pt x="82881" y="142004"/>
                </a:lnTo>
                <a:lnTo>
                  <a:pt x="92841" y="126484"/>
                </a:lnTo>
                <a:lnTo>
                  <a:pt x="101928" y="115155"/>
                </a:lnTo>
                <a:lnTo>
                  <a:pt x="109716" y="102846"/>
                </a:lnTo>
                <a:lnTo>
                  <a:pt x="119667" y="92856"/>
                </a:lnTo>
                <a:close/>
              </a:path>
            </a:pathLst>
          </a:custGeom>
          <a:solidFill>
            <a:srgbClr val="FFD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31358" y="3352015"/>
            <a:ext cx="430643" cy="1732281"/>
          </a:xfrm>
          <a:custGeom>
            <a:avLst/>
            <a:gdLst/>
            <a:ahLst/>
            <a:cxnLst/>
            <a:rect l="l" t="t" r="r" b="b"/>
            <a:pathLst>
              <a:path w="430643" h="1732281">
                <a:moveTo>
                  <a:pt x="124198" y="819291"/>
                </a:moveTo>
                <a:lnTo>
                  <a:pt x="150009" y="889651"/>
                </a:lnTo>
                <a:lnTo>
                  <a:pt x="166653" y="975621"/>
                </a:lnTo>
                <a:lnTo>
                  <a:pt x="183475" y="1061814"/>
                </a:lnTo>
                <a:lnTo>
                  <a:pt x="194779" y="1122014"/>
                </a:lnTo>
                <a:lnTo>
                  <a:pt x="213826" y="1170093"/>
                </a:lnTo>
                <a:lnTo>
                  <a:pt x="231538" y="1221632"/>
                </a:lnTo>
                <a:lnTo>
                  <a:pt x="246046" y="1264082"/>
                </a:lnTo>
                <a:lnTo>
                  <a:pt x="252722" y="1301982"/>
                </a:lnTo>
                <a:lnTo>
                  <a:pt x="262957" y="1348972"/>
                </a:lnTo>
                <a:lnTo>
                  <a:pt x="273104" y="1403758"/>
                </a:lnTo>
                <a:lnTo>
                  <a:pt x="280936" y="1458553"/>
                </a:lnTo>
                <a:lnTo>
                  <a:pt x="288680" y="1506408"/>
                </a:lnTo>
                <a:lnTo>
                  <a:pt x="295355" y="1554486"/>
                </a:lnTo>
                <a:lnTo>
                  <a:pt x="294287" y="1592601"/>
                </a:lnTo>
                <a:lnTo>
                  <a:pt x="293219" y="1641759"/>
                </a:lnTo>
                <a:lnTo>
                  <a:pt x="295355" y="1687453"/>
                </a:lnTo>
                <a:lnTo>
                  <a:pt x="296512" y="1732281"/>
                </a:lnTo>
                <a:lnTo>
                  <a:pt x="427439" y="1732281"/>
                </a:lnTo>
                <a:lnTo>
                  <a:pt x="422900" y="1630502"/>
                </a:lnTo>
                <a:lnTo>
                  <a:pt x="419607" y="1565743"/>
                </a:lnTo>
                <a:lnTo>
                  <a:pt x="418539" y="1503161"/>
                </a:lnTo>
                <a:lnTo>
                  <a:pt x="415068" y="1439491"/>
                </a:lnTo>
                <a:lnTo>
                  <a:pt x="407235" y="1386873"/>
                </a:lnTo>
                <a:lnTo>
                  <a:pt x="399492" y="1334459"/>
                </a:lnTo>
                <a:lnTo>
                  <a:pt x="390413" y="1277506"/>
                </a:lnTo>
                <a:lnTo>
                  <a:pt x="381513" y="1216003"/>
                </a:lnTo>
                <a:lnTo>
                  <a:pt x="369230" y="1141076"/>
                </a:lnTo>
                <a:lnTo>
                  <a:pt x="359261" y="1080653"/>
                </a:lnTo>
                <a:lnTo>
                  <a:pt x="345821" y="1019373"/>
                </a:lnTo>
                <a:lnTo>
                  <a:pt x="325706" y="922138"/>
                </a:lnTo>
                <a:lnTo>
                  <a:pt x="323303" y="859547"/>
                </a:lnTo>
                <a:lnTo>
                  <a:pt x="320099" y="798062"/>
                </a:lnTo>
                <a:lnTo>
                  <a:pt x="316627" y="768983"/>
                </a:lnTo>
                <a:lnTo>
                  <a:pt x="306659" y="734374"/>
                </a:lnTo>
                <a:lnTo>
                  <a:pt x="296512" y="695216"/>
                </a:lnTo>
                <a:lnTo>
                  <a:pt x="288680" y="660517"/>
                </a:lnTo>
                <a:lnTo>
                  <a:pt x="285208" y="625908"/>
                </a:lnTo>
                <a:lnTo>
                  <a:pt x="283072" y="590139"/>
                </a:lnTo>
                <a:lnTo>
                  <a:pt x="286544" y="545361"/>
                </a:lnTo>
                <a:lnTo>
                  <a:pt x="288680" y="512001"/>
                </a:lnTo>
                <a:lnTo>
                  <a:pt x="290816" y="483993"/>
                </a:lnTo>
                <a:lnTo>
                  <a:pt x="288680" y="468204"/>
                </a:lnTo>
                <a:lnTo>
                  <a:pt x="280936" y="445905"/>
                </a:lnTo>
                <a:lnTo>
                  <a:pt x="270701" y="415845"/>
                </a:lnTo>
                <a:lnTo>
                  <a:pt x="258418" y="381146"/>
                </a:lnTo>
                <a:lnTo>
                  <a:pt x="246046" y="343058"/>
                </a:lnTo>
                <a:lnTo>
                  <a:pt x="237145" y="311839"/>
                </a:lnTo>
                <a:lnTo>
                  <a:pt x="231538" y="286060"/>
                </a:lnTo>
                <a:lnTo>
                  <a:pt x="227266" y="268310"/>
                </a:lnTo>
                <a:lnTo>
                  <a:pt x="223795" y="251451"/>
                </a:lnTo>
                <a:lnTo>
                  <a:pt x="233941" y="240390"/>
                </a:lnTo>
                <a:lnTo>
                  <a:pt x="247381" y="223532"/>
                </a:lnTo>
                <a:lnTo>
                  <a:pt x="261889" y="202303"/>
                </a:lnTo>
                <a:lnTo>
                  <a:pt x="275240" y="183482"/>
                </a:lnTo>
                <a:lnTo>
                  <a:pt x="290816" y="158774"/>
                </a:lnTo>
                <a:lnTo>
                  <a:pt x="306659" y="137544"/>
                </a:lnTo>
                <a:lnTo>
                  <a:pt x="320098" y="120864"/>
                </a:lnTo>
                <a:lnTo>
                  <a:pt x="337811" y="106146"/>
                </a:lnTo>
                <a:lnTo>
                  <a:pt x="357926" y="92945"/>
                </a:lnTo>
                <a:lnTo>
                  <a:pt x="378041" y="83846"/>
                </a:lnTo>
                <a:lnTo>
                  <a:pt x="399491" y="77157"/>
                </a:lnTo>
                <a:lnTo>
                  <a:pt x="418538" y="73856"/>
                </a:lnTo>
                <a:lnTo>
                  <a:pt x="430643" y="73856"/>
                </a:lnTo>
                <a:lnTo>
                  <a:pt x="376973" y="6779"/>
                </a:lnTo>
                <a:lnTo>
                  <a:pt x="361397" y="3478"/>
                </a:lnTo>
                <a:lnTo>
                  <a:pt x="346889" y="1070"/>
                </a:lnTo>
                <a:lnTo>
                  <a:pt x="328910" y="0"/>
                </a:lnTo>
                <a:lnTo>
                  <a:pt x="313334" y="2408"/>
                </a:lnTo>
                <a:lnTo>
                  <a:pt x="299983" y="6779"/>
                </a:lnTo>
                <a:lnTo>
                  <a:pt x="284140" y="16947"/>
                </a:lnTo>
                <a:lnTo>
                  <a:pt x="262957" y="32468"/>
                </a:lnTo>
                <a:lnTo>
                  <a:pt x="242842" y="49148"/>
                </a:lnTo>
                <a:lnTo>
                  <a:pt x="223795" y="72786"/>
                </a:lnTo>
                <a:lnTo>
                  <a:pt x="210355" y="90536"/>
                </a:lnTo>
                <a:lnTo>
                  <a:pt x="200386" y="110695"/>
                </a:lnTo>
                <a:lnTo>
                  <a:pt x="190240" y="131925"/>
                </a:lnTo>
                <a:lnTo>
                  <a:pt x="180093" y="147534"/>
                </a:lnTo>
                <a:lnTo>
                  <a:pt x="163360" y="160914"/>
                </a:lnTo>
                <a:lnTo>
                  <a:pt x="146538" y="172153"/>
                </a:lnTo>
                <a:lnTo>
                  <a:pt x="136569" y="170013"/>
                </a:lnTo>
                <a:lnTo>
                  <a:pt x="120726" y="167604"/>
                </a:lnTo>
                <a:lnTo>
                  <a:pt x="107376" y="166534"/>
                </a:lnTo>
                <a:lnTo>
                  <a:pt x="93936" y="167604"/>
                </a:lnTo>
                <a:lnTo>
                  <a:pt x="75067" y="172153"/>
                </a:lnTo>
                <a:lnTo>
                  <a:pt x="57087" y="181073"/>
                </a:lnTo>
                <a:lnTo>
                  <a:pt x="40248" y="192312"/>
                </a:lnTo>
                <a:lnTo>
                  <a:pt x="29211" y="202303"/>
                </a:lnTo>
                <a:lnTo>
                  <a:pt x="19038" y="215682"/>
                </a:lnTo>
                <a:lnTo>
                  <a:pt x="12336" y="232630"/>
                </a:lnTo>
                <a:lnTo>
                  <a:pt x="9087" y="249310"/>
                </a:lnTo>
                <a:lnTo>
                  <a:pt x="1076" y="349748"/>
                </a:lnTo>
                <a:lnTo>
                  <a:pt x="0" y="458303"/>
                </a:lnTo>
                <a:lnTo>
                  <a:pt x="87171" y="602449"/>
                </a:lnTo>
                <a:lnTo>
                  <a:pt x="91711" y="637147"/>
                </a:lnTo>
                <a:lnTo>
                  <a:pt x="60381" y="644907"/>
                </a:lnTo>
                <a:lnTo>
                  <a:pt x="85035" y="700835"/>
                </a:lnTo>
                <a:lnTo>
                  <a:pt x="107376" y="767734"/>
                </a:lnTo>
                <a:lnTo>
                  <a:pt x="124198" y="819291"/>
                </a:lnTo>
                <a:close/>
              </a:path>
            </a:pathLst>
          </a:custGeom>
          <a:solidFill>
            <a:srgbClr val="FF9F4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09518" y="3595706"/>
            <a:ext cx="256184" cy="387836"/>
          </a:xfrm>
          <a:custGeom>
            <a:avLst/>
            <a:gdLst/>
            <a:ahLst/>
            <a:cxnLst/>
            <a:rect l="l" t="t" r="r" b="b"/>
            <a:pathLst>
              <a:path w="256184" h="387836">
                <a:moveTo>
                  <a:pt x="6710" y="153065"/>
                </a:moveTo>
                <a:lnTo>
                  <a:pt x="2162" y="176702"/>
                </a:lnTo>
                <a:lnTo>
                  <a:pt x="0" y="205692"/>
                </a:lnTo>
                <a:lnTo>
                  <a:pt x="1085" y="231292"/>
                </a:lnTo>
                <a:lnTo>
                  <a:pt x="2162" y="256981"/>
                </a:lnTo>
                <a:lnTo>
                  <a:pt x="5625" y="277140"/>
                </a:lnTo>
                <a:lnTo>
                  <a:pt x="9950" y="293821"/>
                </a:lnTo>
                <a:lnTo>
                  <a:pt x="16661" y="318529"/>
                </a:lnTo>
                <a:lnTo>
                  <a:pt x="24449" y="339758"/>
                </a:lnTo>
                <a:lnTo>
                  <a:pt x="34623" y="356438"/>
                </a:lnTo>
                <a:lnTo>
                  <a:pt x="43496" y="366607"/>
                </a:lnTo>
                <a:lnTo>
                  <a:pt x="54747" y="375438"/>
                </a:lnTo>
                <a:lnTo>
                  <a:pt x="68169" y="382217"/>
                </a:lnTo>
                <a:lnTo>
                  <a:pt x="87216" y="385695"/>
                </a:lnTo>
                <a:lnTo>
                  <a:pt x="107340" y="387836"/>
                </a:lnTo>
                <a:lnTo>
                  <a:pt x="128550" y="386766"/>
                </a:lnTo>
                <a:lnTo>
                  <a:pt x="148674" y="385695"/>
                </a:lnTo>
                <a:lnTo>
                  <a:pt x="166635" y="381146"/>
                </a:lnTo>
                <a:lnTo>
                  <a:pt x="182220" y="373297"/>
                </a:lnTo>
                <a:lnTo>
                  <a:pt x="196906" y="360987"/>
                </a:lnTo>
                <a:lnTo>
                  <a:pt x="210346" y="345378"/>
                </a:lnTo>
                <a:lnTo>
                  <a:pt x="223786" y="324148"/>
                </a:lnTo>
                <a:lnTo>
                  <a:pt x="232597" y="299440"/>
                </a:lnTo>
                <a:lnTo>
                  <a:pt x="239362" y="272591"/>
                </a:lnTo>
                <a:lnTo>
                  <a:pt x="243901" y="252432"/>
                </a:lnTo>
                <a:lnTo>
                  <a:pt x="252802" y="222372"/>
                </a:lnTo>
                <a:lnTo>
                  <a:pt x="256184" y="200073"/>
                </a:lnTo>
                <a:lnTo>
                  <a:pt x="254938" y="169923"/>
                </a:lnTo>
                <a:lnTo>
                  <a:pt x="252802" y="142004"/>
                </a:lnTo>
                <a:lnTo>
                  <a:pt x="248262" y="117296"/>
                </a:lnTo>
                <a:lnTo>
                  <a:pt x="240430" y="93926"/>
                </a:lnTo>
                <a:lnTo>
                  <a:pt x="230461" y="72697"/>
                </a:lnTo>
                <a:lnTo>
                  <a:pt x="217021" y="53697"/>
                </a:lnTo>
                <a:lnTo>
                  <a:pt x="203671" y="36749"/>
                </a:lnTo>
                <a:lnTo>
                  <a:pt x="185691" y="18999"/>
                </a:lnTo>
                <a:lnTo>
                  <a:pt x="175545" y="10168"/>
                </a:lnTo>
                <a:lnTo>
                  <a:pt x="162087" y="3389"/>
                </a:lnTo>
                <a:lnTo>
                  <a:pt x="149751" y="0"/>
                </a:lnTo>
                <a:lnTo>
                  <a:pt x="146511" y="0"/>
                </a:lnTo>
                <a:lnTo>
                  <a:pt x="135252" y="1070"/>
                </a:lnTo>
                <a:lnTo>
                  <a:pt x="121839" y="4549"/>
                </a:lnTo>
                <a:lnTo>
                  <a:pt x="109503" y="10168"/>
                </a:lnTo>
                <a:lnTo>
                  <a:pt x="93918" y="24618"/>
                </a:lnTo>
                <a:lnTo>
                  <a:pt x="74880" y="42369"/>
                </a:lnTo>
                <a:lnTo>
                  <a:pt x="58209" y="62528"/>
                </a:lnTo>
                <a:lnTo>
                  <a:pt x="42419" y="86166"/>
                </a:lnTo>
                <a:lnTo>
                  <a:pt x="28997" y="106057"/>
                </a:lnTo>
                <a:lnTo>
                  <a:pt x="16661" y="127286"/>
                </a:lnTo>
                <a:lnTo>
                  <a:pt x="6710" y="153065"/>
                </a:lnTo>
                <a:close/>
              </a:path>
            </a:pathLst>
          </a:custGeom>
          <a:solidFill>
            <a:srgbClr val="DF6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52928" y="3814868"/>
            <a:ext cx="68178" cy="178665"/>
          </a:xfrm>
          <a:custGeom>
            <a:avLst/>
            <a:gdLst/>
            <a:ahLst/>
            <a:cxnLst/>
            <a:rect l="l" t="t" r="r" b="b"/>
            <a:pathLst>
              <a:path w="68178" h="178665">
                <a:moveTo>
                  <a:pt x="15575" y="153065"/>
                </a:moveTo>
                <a:lnTo>
                  <a:pt x="24476" y="161985"/>
                </a:lnTo>
                <a:lnTo>
                  <a:pt x="36848" y="168675"/>
                </a:lnTo>
                <a:lnTo>
                  <a:pt x="51534" y="175365"/>
                </a:lnTo>
                <a:lnTo>
                  <a:pt x="63638" y="178665"/>
                </a:lnTo>
                <a:lnTo>
                  <a:pt x="61502" y="153065"/>
                </a:lnTo>
                <a:lnTo>
                  <a:pt x="60434" y="121667"/>
                </a:lnTo>
                <a:lnTo>
                  <a:pt x="64973" y="80278"/>
                </a:lnTo>
                <a:lnTo>
                  <a:pt x="66042" y="45669"/>
                </a:lnTo>
                <a:lnTo>
                  <a:pt x="68178" y="18820"/>
                </a:lnTo>
                <a:lnTo>
                  <a:pt x="63638" y="0"/>
                </a:lnTo>
                <a:lnTo>
                  <a:pt x="46994" y="1070"/>
                </a:lnTo>
                <a:lnTo>
                  <a:pt x="34623" y="5351"/>
                </a:lnTo>
                <a:lnTo>
                  <a:pt x="23408" y="12131"/>
                </a:lnTo>
                <a:lnTo>
                  <a:pt x="14507" y="25510"/>
                </a:lnTo>
                <a:lnTo>
                  <a:pt x="8900" y="41299"/>
                </a:lnTo>
                <a:lnTo>
                  <a:pt x="4361" y="56908"/>
                </a:lnTo>
                <a:lnTo>
                  <a:pt x="1068" y="73589"/>
                </a:lnTo>
                <a:lnTo>
                  <a:pt x="0" y="92677"/>
                </a:lnTo>
                <a:lnTo>
                  <a:pt x="2225" y="116047"/>
                </a:lnTo>
                <a:lnTo>
                  <a:pt x="7832" y="135136"/>
                </a:lnTo>
                <a:lnTo>
                  <a:pt x="15575" y="153065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38734" y="4029213"/>
            <a:ext cx="96303" cy="181055"/>
          </a:xfrm>
          <a:custGeom>
            <a:avLst/>
            <a:gdLst/>
            <a:ahLst/>
            <a:cxnLst/>
            <a:rect l="l" t="t" r="r" b="b"/>
            <a:pathLst>
              <a:path w="96303" h="181055">
                <a:moveTo>
                  <a:pt x="16822" y="0"/>
                </a:moveTo>
                <a:lnTo>
                  <a:pt x="10146" y="10168"/>
                </a:lnTo>
                <a:lnTo>
                  <a:pt x="4539" y="25778"/>
                </a:lnTo>
                <a:lnTo>
                  <a:pt x="0" y="43796"/>
                </a:lnTo>
                <a:lnTo>
                  <a:pt x="1246" y="64936"/>
                </a:lnTo>
                <a:lnTo>
                  <a:pt x="3382" y="82776"/>
                </a:lnTo>
                <a:lnTo>
                  <a:pt x="8010" y="102846"/>
                </a:lnTo>
                <a:lnTo>
                  <a:pt x="13350" y="123005"/>
                </a:lnTo>
                <a:lnTo>
                  <a:pt x="21361" y="138615"/>
                </a:lnTo>
                <a:lnTo>
                  <a:pt x="26968" y="148783"/>
                </a:lnTo>
                <a:lnTo>
                  <a:pt x="38005" y="161093"/>
                </a:lnTo>
                <a:lnTo>
                  <a:pt x="47172" y="167622"/>
                </a:lnTo>
                <a:lnTo>
                  <a:pt x="61680" y="175641"/>
                </a:lnTo>
                <a:lnTo>
                  <a:pt x="72717" y="181055"/>
                </a:lnTo>
                <a:lnTo>
                  <a:pt x="80638" y="168924"/>
                </a:lnTo>
                <a:lnTo>
                  <a:pt x="89539" y="151994"/>
                </a:lnTo>
                <a:lnTo>
                  <a:pt x="94078" y="135314"/>
                </a:lnTo>
                <a:lnTo>
                  <a:pt x="96303" y="116315"/>
                </a:lnTo>
                <a:lnTo>
                  <a:pt x="94078" y="90536"/>
                </a:lnTo>
                <a:lnTo>
                  <a:pt x="90607" y="70645"/>
                </a:lnTo>
                <a:lnTo>
                  <a:pt x="81795" y="49148"/>
                </a:lnTo>
                <a:lnTo>
                  <a:pt x="72717" y="33538"/>
                </a:lnTo>
                <a:lnTo>
                  <a:pt x="61680" y="21229"/>
                </a:lnTo>
                <a:lnTo>
                  <a:pt x="47172" y="10168"/>
                </a:lnTo>
                <a:lnTo>
                  <a:pt x="30261" y="3478"/>
                </a:lnTo>
                <a:lnTo>
                  <a:pt x="16822" y="0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39577" y="4440464"/>
            <a:ext cx="96036" cy="216994"/>
          </a:xfrm>
          <a:custGeom>
            <a:avLst/>
            <a:gdLst/>
            <a:ahLst/>
            <a:cxnLst/>
            <a:rect l="l" t="t" r="r" b="b"/>
            <a:pathLst>
              <a:path w="96036" h="216994">
                <a:moveTo>
                  <a:pt x="27858" y="3469"/>
                </a:moveTo>
                <a:lnTo>
                  <a:pt x="16644" y="0"/>
                </a:lnTo>
                <a:lnTo>
                  <a:pt x="0" y="0"/>
                </a:lnTo>
                <a:lnTo>
                  <a:pt x="4272" y="24690"/>
                </a:lnTo>
                <a:lnTo>
                  <a:pt x="9879" y="48078"/>
                </a:lnTo>
                <a:lnTo>
                  <a:pt x="15575" y="74935"/>
                </a:lnTo>
                <a:lnTo>
                  <a:pt x="22251" y="99617"/>
                </a:lnTo>
                <a:lnTo>
                  <a:pt x="26790" y="129721"/>
                </a:lnTo>
                <a:lnTo>
                  <a:pt x="31151" y="155491"/>
                </a:lnTo>
                <a:lnTo>
                  <a:pt x="34623" y="173250"/>
                </a:lnTo>
                <a:lnTo>
                  <a:pt x="44502" y="211365"/>
                </a:lnTo>
                <a:lnTo>
                  <a:pt x="49131" y="214612"/>
                </a:lnTo>
                <a:lnTo>
                  <a:pt x="58209" y="216994"/>
                </a:lnTo>
                <a:lnTo>
                  <a:pt x="65953" y="214612"/>
                </a:lnTo>
                <a:lnTo>
                  <a:pt x="72717" y="207895"/>
                </a:lnTo>
                <a:lnTo>
                  <a:pt x="79392" y="197941"/>
                </a:lnTo>
                <a:lnTo>
                  <a:pt x="87136" y="183428"/>
                </a:lnTo>
                <a:lnTo>
                  <a:pt x="93900" y="167836"/>
                </a:lnTo>
                <a:lnTo>
                  <a:pt x="96036" y="153109"/>
                </a:lnTo>
                <a:lnTo>
                  <a:pt x="93900" y="138597"/>
                </a:lnTo>
                <a:lnTo>
                  <a:pt x="89361" y="128642"/>
                </a:lnTo>
                <a:lnTo>
                  <a:pt x="83754" y="116297"/>
                </a:lnTo>
                <a:lnTo>
                  <a:pt x="80460" y="100705"/>
                </a:lnTo>
                <a:lnTo>
                  <a:pt x="79392" y="80564"/>
                </a:lnTo>
                <a:lnTo>
                  <a:pt x="72717" y="59335"/>
                </a:lnTo>
                <a:lnTo>
                  <a:pt x="65953" y="44831"/>
                </a:lnTo>
                <a:lnTo>
                  <a:pt x="58209" y="30318"/>
                </a:lnTo>
                <a:lnTo>
                  <a:pt x="47973" y="17973"/>
                </a:lnTo>
                <a:lnTo>
                  <a:pt x="37827" y="9098"/>
                </a:lnTo>
                <a:lnTo>
                  <a:pt x="27858" y="3469"/>
                </a:lnTo>
                <a:close/>
              </a:path>
            </a:pathLst>
          </a:custGeom>
          <a:solidFill>
            <a:srgbClr val="C0C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40" y="749579"/>
            <a:ext cx="302936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Human B</a:t>
            </a:r>
            <a:r>
              <a:rPr sz="6600" spc="-8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ain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9852" y="2608129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52702" y="2608129"/>
            <a:ext cx="3494812" cy="21390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The B</a:t>
            </a:r>
            <a:r>
              <a:rPr sz="2800" spc="-3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</a:t>
            </a:r>
            <a:r>
              <a:rPr sz="2800" spc="-9" dirty="0">
                <a:latin typeface="Tahoma"/>
                <a:cs typeface="Tahoma"/>
              </a:rPr>
              <a:t>i</a:t>
            </a:r>
            <a:r>
              <a:rPr sz="2800" spc="0" dirty="0"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  <a:p>
            <a:pPr marL="584199">
              <a:lnSpc>
                <a:spcPct val="100585"/>
              </a:lnSpc>
              <a:spcBef>
                <a:spcPts val="412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-64" dirty="0">
                <a:latin typeface="Tahoma"/>
                <a:cs typeface="Tahoma"/>
              </a:rPr>
              <a:t>P</a:t>
            </a:r>
            <a:r>
              <a:rPr sz="2400" spc="0" dirty="0">
                <a:latin typeface="Tahoma"/>
                <a:cs typeface="Tahoma"/>
              </a:rPr>
              <a:t>a</a:t>
            </a:r>
            <a:r>
              <a:rPr sz="2400" spc="-19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tern</a:t>
            </a:r>
            <a:r>
              <a:rPr sz="2400" spc="9" dirty="0">
                <a:latin typeface="Tahoma"/>
                <a:cs typeface="Tahoma"/>
              </a:rPr>
              <a:t> </a:t>
            </a:r>
            <a:r>
              <a:rPr sz="2400" spc="-50" dirty="0">
                <a:latin typeface="Tahoma"/>
                <a:cs typeface="Tahoma"/>
              </a:rPr>
              <a:t>R</a:t>
            </a:r>
            <a:r>
              <a:rPr sz="2400" spc="0" dirty="0">
                <a:latin typeface="Tahoma"/>
                <a:cs typeface="Tahoma"/>
              </a:rPr>
              <a:t>ecog</a:t>
            </a:r>
            <a:r>
              <a:rPr sz="2400" spc="4" dirty="0">
                <a:latin typeface="Tahoma"/>
                <a:cs typeface="Tahoma"/>
              </a:rPr>
              <a:t>n</a:t>
            </a:r>
            <a:r>
              <a:rPr sz="2400" spc="0" dirty="0">
                <a:latin typeface="Tahoma"/>
                <a:cs typeface="Tahoma"/>
              </a:rPr>
              <a:t>it</a:t>
            </a:r>
            <a:r>
              <a:rPr sz="2400" spc="4" dirty="0">
                <a:latin typeface="Tahoma"/>
                <a:cs typeface="Tahoma"/>
              </a:rPr>
              <a:t>i</a:t>
            </a:r>
            <a:r>
              <a:rPr sz="2400" spc="0" dirty="0">
                <a:latin typeface="Tahoma"/>
                <a:cs typeface="Tahoma"/>
              </a:rPr>
              <a:t>on</a:t>
            </a:r>
            <a:endParaRPr sz="2400">
              <a:latin typeface="Tahoma"/>
              <a:cs typeface="Tahoma"/>
            </a:endParaRPr>
          </a:p>
          <a:p>
            <a:pPr marL="584199" marR="45720">
              <a:lnSpc>
                <a:spcPct val="100585"/>
              </a:lnSpc>
              <a:spcBef>
                <a:spcPts val="55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Associati</a:t>
            </a:r>
            <a:r>
              <a:rPr sz="2400" spc="4" dirty="0">
                <a:latin typeface="Tahoma"/>
                <a:cs typeface="Tahoma"/>
              </a:rPr>
              <a:t>o</a:t>
            </a:r>
            <a:r>
              <a:rPr sz="2400" spc="0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584199" marR="45720">
              <a:lnSpc>
                <a:spcPct val="100585"/>
              </a:lnSpc>
              <a:spcBef>
                <a:spcPts val="55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Complexi</a:t>
            </a:r>
            <a:r>
              <a:rPr sz="2400" spc="-19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584199" marR="45720">
              <a:lnSpc>
                <a:spcPct val="100585"/>
              </a:lnSpc>
              <a:spcBef>
                <a:spcPts val="562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Noise </a:t>
            </a:r>
            <a:r>
              <a:rPr sz="2400" spc="-234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o</a:t>
            </a:r>
            <a:r>
              <a:rPr sz="2400" spc="4" dirty="0">
                <a:latin typeface="Tahoma"/>
                <a:cs typeface="Tahoma"/>
              </a:rPr>
              <a:t>l</a:t>
            </a:r>
            <a:r>
              <a:rPr sz="2400" spc="0" dirty="0">
                <a:latin typeface="Tahoma"/>
                <a:cs typeface="Tahoma"/>
              </a:rPr>
              <a:t>e</a:t>
            </a:r>
            <a:r>
              <a:rPr sz="2400" spc="-39" dirty="0">
                <a:latin typeface="Tahoma"/>
                <a:cs typeface="Tahoma"/>
              </a:rPr>
              <a:t>r</a:t>
            </a:r>
            <a:r>
              <a:rPr sz="2400" spc="0" dirty="0">
                <a:latin typeface="Tahoma"/>
                <a:cs typeface="Tahoma"/>
              </a:rPr>
              <a:t>ance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398556" y="4398503"/>
            <a:ext cx="269795" cy="160725"/>
          </a:xfrm>
          <a:custGeom>
            <a:avLst/>
            <a:gdLst/>
            <a:ahLst/>
            <a:cxnLst/>
            <a:rect l="l" t="t" r="r" b="b"/>
            <a:pathLst>
              <a:path w="269795" h="160725">
                <a:moveTo>
                  <a:pt x="267190" y="159089"/>
                </a:moveTo>
                <a:lnTo>
                  <a:pt x="266679" y="160725"/>
                </a:lnTo>
                <a:lnTo>
                  <a:pt x="269795" y="160725"/>
                </a:lnTo>
                <a:lnTo>
                  <a:pt x="267190" y="159089"/>
                </a:lnTo>
              </a:path>
              <a:path w="269795" h="160725">
                <a:moveTo>
                  <a:pt x="264384" y="0"/>
                </a:moveTo>
                <a:lnTo>
                  <a:pt x="203388" y="0"/>
                </a:lnTo>
                <a:lnTo>
                  <a:pt x="168001" y="4356"/>
                </a:lnTo>
                <a:lnTo>
                  <a:pt x="134900" y="9541"/>
                </a:lnTo>
                <a:lnTo>
                  <a:pt x="94094" y="17211"/>
                </a:lnTo>
                <a:lnTo>
                  <a:pt x="62037" y="25719"/>
                </a:lnTo>
                <a:lnTo>
                  <a:pt x="40594" y="33185"/>
                </a:lnTo>
                <a:lnTo>
                  <a:pt x="25605" y="41684"/>
                </a:lnTo>
                <a:lnTo>
                  <a:pt x="13739" y="50397"/>
                </a:lnTo>
                <a:lnTo>
                  <a:pt x="5204" y="60972"/>
                </a:lnTo>
                <a:lnTo>
                  <a:pt x="0" y="72794"/>
                </a:lnTo>
                <a:lnTo>
                  <a:pt x="1040" y="85649"/>
                </a:lnTo>
                <a:lnTo>
                  <a:pt x="8534" y="96438"/>
                </a:lnTo>
                <a:lnTo>
                  <a:pt x="18111" y="102861"/>
                </a:lnTo>
                <a:lnTo>
                  <a:pt x="37471" y="105979"/>
                </a:lnTo>
                <a:lnTo>
                  <a:pt x="59957" y="105979"/>
                </a:lnTo>
                <a:lnTo>
                  <a:pt x="83477" y="103904"/>
                </a:lnTo>
                <a:lnTo>
                  <a:pt x="113452" y="100794"/>
                </a:lnTo>
                <a:lnTo>
                  <a:pt x="142392" y="102861"/>
                </a:lnTo>
                <a:lnTo>
                  <a:pt x="162795" y="105979"/>
                </a:lnTo>
                <a:lnTo>
                  <a:pt x="184235" y="111369"/>
                </a:lnTo>
                <a:lnTo>
                  <a:pt x="206719" y="121116"/>
                </a:lnTo>
                <a:lnTo>
                  <a:pt x="267190" y="159089"/>
                </a:lnTo>
                <a:lnTo>
                  <a:pt x="267715" y="157410"/>
                </a:lnTo>
              </a:path>
            </a:pathLst>
          </a:custGeom>
          <a:ln w="34308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4832" y="4319286"/>
            <a:ext cx="2158368" cy="371633"/>
          </a:xfrm>
          <a:custGeom>
            <a:avLst/>
            <a:gdLst/>
            <a:ahLst/>
            <a:cxnLst/>
            <a:rect l="l" t="t" r="r" b="b"/>
            <a:pathLst>
              <a:path w="2158368" h="371633">
                <a:moveTo>
                  <a:pt x="2158368" y="144546"/>
                </a:moveTo>
                <a:lnTo>
                  <a:pt x="2158368" y="0"/>
                </a:lnTo>
                <a:lnTo>
                  <a:pt x="1737459" y="195977"/>
                </a:lnTo>
                <a:lnTo>
                  <a:pt x="0" y="22396"/>
                </a:lnTo>
                <a:lnTo>
                  <a:pt x="0" y="186436"/>
                </a:lnTo>
                <a:lnTo>
                  <a:pt x="1752442" y="371633"/>
                </a:lnTo>
                <a:lnTo>
                  <a:pt x="2158368" y="144546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9840" y="3945345"/>
            <a:ext cx="1759900" cy="574274"/>
          </a:xfrm>
          <a:custGeom>
            <a:avLst/>
            <a:gdLst/>
            <a:ahLst/>
            <a:cxnLst/>
            <a:rect l="l" t="t" r="r" b="b"/>
            <a:pathLst>
              <a:path w="1759900" h="574274">
                <a:moveTo>
                  <a:pt x="1759900" y="126531"/>
                </a:moveTo>
                <a:lnTo>
                  <a:pt x="0" y="0"/>
                </a:lnTo>
                <a:lnTo>
                  <a:pt x="0" y="402769"/>
                </a:lnTo>
                <a:lnTo>
                  <a:pt x="1759900" y="574274"/>
                </a:lnTo>
                <a:lnTo>
                  <a:pt x="1759900" y="12653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5251" y="4049301"/>
            <a:ext cx="1753461" cy="132904"/>
          </a:xfrm>
          <a:custGeom>
            <a:avLst/>
            <a:gdLst/>
            <a:ahLst/>
            <a:cxnLst/>
            <a:rect l="l" t="t" r="r" b="b"/>
            <a:pathLst>
              <a:path w="1753461" h="132904">
                <a:moveTo>
                  <a:pt x="0" y="1"/>
                </a:moveTo>
                <a:lnTo>
                  <a:pt x="1753461" y="132904"/>
                </a:lnTo>
                <a:lnTo>
                  <a:pt x="0" y="0"/>
                </a:lnTo>
              </a:path>
            </a:pathLst>
          </a:custGeom>
          <a:ln w="85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1568" y="4156493"/>
            <a:ext cx="367482" cy="30896"/>
          </a:xfrm>
          <a:custGeom>
            <a:avLst/>
            <a:gdLst/>
            <a:ahLst/>
            <a:cxnLst/>
            <a:rect l="l" t="t" r="r" b="b"/>
            <a:pathLst>
              <a:path w="367482" h="30896">
                <a:moveTo>
                  <a:pt x="0" y="1"/>
                </a:moveTo>
                <a:lnTo>
                  <a:pt x="367482" y="30896"/>
                </a:lnTo>
                <a:lnTo>
                  <a:pt x="0" y="0"/>
                </a:lnTo>
              </a:path>
            </a:pathLst>
          </a:custGeom>
          <a:ln w="17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1069" y="4124350"/>
            <a:ext cx="369537" cy="29862"/>
          </a:xfrm>
          <a:custGeom>
            <a:avLst/>
            <a:gdLst/>
            <a:ahLst/>
            <a:cxnLst/>
            <a:rect l="l" t="t" r="r" b="b"/>
            <a:pathLst>
              <a:path w="369537" h="29862">
                <a:moveTo>
                  <a:pt x="0" y="1"/>
                </a:moveTo>
                <a:lnTo>
                  <a:pt x="369537" y="29862"/>
                </a:lnTo>
                <a:lnTo>
                  <a:pt x="0" y="0"/>
                </a:lnTo>
              </a:path>
            </a:pathLst>
          </a:custGeom>
          <a:ln w="170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5251" y="4125384"/>
            <a:ext cx="1755602" cy="152012"/>
          </a:xfrm>
          <a:custGeom>
            <a:avLst/>
            <a:gdLst/>
            <a:ahLst/>
            <a:cxnLst/>
            <a:rect l="l" t="t" r="r" b="b"/>
            <a:pathLst>
              <a:path w="1755602" h="152012">
                <a:moveTo>
                  <a:pt x="0" y="1"/>
                </a:moveTo>
                <a:lnTo>
                  <a:pt x="1755602" y="152012"/>
                </a:lnTo>
                <a:lnTo>
                  <a:pt x="0" y="0"/>
                </a:lnTo>
              </a:path>
            </a:pathLst>
          </a:custGeom>
          <a:ln w="851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9840" y="3867187"/>
            <a:ext cx="2178755" cy="204690"/>
          </a:xfrm>
          <a:custGeom>
            <a:avLst/>
            <a:gdLst/>
            <a:ahLst/>
            <a:cxnLst/>
            <a:rect l="l" t="t" r="r" b="b"/>
            <a:pathLst>
              <a:path w="2178755" h="204690">
                <a:moveTo>
                  <a:pt x="2178755" y="84650"/>
                </a:moveTo>
                <a:lnTo>
                  <a:pt x="2030974" y="68677"/>
                </a:lnTo>
                <a:lnTo>
                  <a:pt x="670552" y="0"/>
                </a:lnTo>
                <a:lnTo>
                  <a:pt x="0" y="78158"/>
                </a:lnTo>
                <a:lnTo>
                  <a:pt x="1758872" y="204690"/>
                </a:lnTo>
                <a:lnTo>
                  <a:pt x="2178755" y="8465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5719" y="3910153"/>
            <a:ext cx="1601536" cy="130606"/>
          </a:xfrm>
          <a:custGeom>
            <a:avLst/>
            <a:gdLst/>
            <a:ahLst/>
            <a:cxnLst/>
            <a:rect l="l" t="t" r="r" b="b"/>
            <a:pathLst>
              <a:path w="1601536" h="130606">
                <a:moveTo>
                  <a:pt x="1502816" y="72777"/>
                </a:moveTo>
                <a:lnTo>
                  <a:pt x="1485778" y="64235"/>
                </a:lnTo>
                <a:lnTo>
                  <a:pt x="1601536" y="32117"/>
                </a:lnTo>
                <a:lnTo>
                  <a:pt x="1529701" y="25711"/>
                </a:lnTo>
                <a:lnTo>
                  <a:pt x="129723" y="0"/>
                </a:lnTo>
                <a:lnTo>
                  <a:pt x="0" y="48091"/>
                </a:lnTo>
                <a:lnTo>
                  <a:pt x="1291933" y="130606"/>
                </a:lnTo>
                <a:lnTo>
                  <a:pt x="1502816" y="7277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2180" y="2927745"/>
            <a:ext cx="242048" cy="1042286"/>
          </a:xfrm>
          <a:custGeom>
            <a:avLst/>
            <a:gdLst/>
            <a:ahLst/>
            <a:cxnLst/>
            <a:rect l="l" t="t" r="r" b="b"/>
            <a:pathLst>
              <a:path w="242048" h="1042286">
                <a:moveTo>
                  <a:pt x="198125" y="982407"/>
                </a:moveTo>
                <a:lnTo>
                  <a:pt x="221671" y="492784"/>
                </a:lnTo>
                <a:lnTo>
                  <a:pt x="242048" y="85675"/>
                </a:lnTo>
                <a:lnTo>
                  <a:pt x="22432" y="0"/>
                </a:lnTo>
                <a:lnTo>
                  <a:pt x="0" y="1042286"/>
                </a:lnTo>
                <a:lnTo>
                  <a:pt x="198125" y="982407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5640" y="2972761"/>
            <a:ext cx="214222" cy="80208"/>
          </a:xfrm>
          <a:custGeom>
            <a:avLst/>
            <a:gdLst/>
            <a:ahLst/>
            <a:cxnLst/>
            <a:rect l="l" t="t" r="r" b="b"/>
            <a:pathLst>
              <a:path w="214222" h="80208">
                <a:moveTo>
                  <a:pt x="0" y="1"/>
                </a:moveTo>
                <a:lnTo>
                  <a:pt x="214222" y="80208"/>
                </a:lnTo>
                <a:lnTo>
                  <a:pt x="0" y="0"/>
                </a:lnTo>
              </a:path>
            </a:pathLst>
          </a:custGeom>
          <a:ln w="8517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82557" y="3017777"/>
            <a:ext cx="214222" cy="74827"/>
          </a:xfrm>
          <a:custGeom>
            <a:avLst/>
            <a:gdLst/>
            <a:ahLst/>
            <a:cxnLst/>
            <a:rect l="l" t="t" r="r" b="b"/>
            <a:pathLst>
              <a:path w="214222" h="74827">
                <a:moveTo>
                  <a:pt x="0" y="1"/>
                </a:moveTo>
                <a:lnTo>
                  <a:pt x="214222" y="74827"/>
                </a:lnTo>
                <a:lnTo>
                  <a:pt x="0" y="0"/>
                </a:lnTo>
              </a:path>
            </a:pathLst>
          </a:custGeom>
          <a:ln w="8517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83585" y="3063818"/>
            <a:ext cx="213194" cy="69616"/>
          </a:xfrm>
          <a:custGeom>
            <a:avLst/>
            <a:gdLst/>
            <a:ahLst/>
            <a:cxnLst/>
            <a:rect l="l" t="t" r="r" b="b"/>
            <a:pathLst>
              <a:path w="213194" h="69616">
                <a:moveTo>
                  <a:pt x="0" y="1"/>
                </a:moveTo>
                <a:lnTo>
                  <a:pt x="213194" y="69616"/>
                </a:lnTo>
                <a:lnTo>
                  <a:pt x="0" y="0"/>
                </a:lnTo>
              </a:path>
            </a:pathLst>
          </a:custGeom>
          <a:ln w="8517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2557" y="3109859"/>
            <a:ext cx="213194" cy="64235"/>
          </a:xfrm>
          <a:custGeom>
            <a:avLst/>
            <a:gdLst/>
            <a:ahLst/>
            <a:cxnLst/>
            <a:rect l="l" t="t" r="r" b="b"/>
            <a:pathLst>
              <a:path w="213194" h="64235">
                <a:moveTo>
                  <a:pt x="0" y="1"/>
                </a:moveTo>
                <a:lnTo>
                  <a:pt x="213194" y="64235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9218" y="3153764"/>
            <a:ext cx="213194" cy="60989"/>
          </a:xfrm>
          <a:custGeom>
            <a:avLst/>
            <a:gdLst/>
            <a:ahLst/>
            <a:cxnLst/>
            <a:rect l="l" t="t" r="r" b="b"/>
            <a:pathLst>
              <a:path w="213194" h="60989">
                <a:moveTo>
                  <a:pt x="0" y="1"/>
                </a:moveTo>
                <a:lnTo>
                  <a:pt x="213194" y="60989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218" y="3199805"/>
            <a:ext cx="211054" cy="53557"/>
          </a:xfrm>
          <a:custGeom>
            <a:avLst/>
            <a:gdLst/>
            <a:ahLst/>
            <a:cxnLst/>
            <a:rect l="l" t="t" r="r" b="b"/>
            <a:pathLst>
              <a:path w="211054" h="53557">
                <a:moveTo>
                  <a:pt x="0" y="1"/>
                </a:moveTo>
                <a:lnTo>
                  <a:pt x="211054" y="53557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61152" y="3291887"/>
            <a:ext cx="221671" cy="42965"/>
          </a:xfrm>
          <a:custGeom>
            <a:avLst/>
            <a:gdLst/>
            <a:ahLst/>
            <a:cxnLst/>
            <a:rect l="l" t="t" r="r" b="b"/>
            <a:pathLst>
              <a:path w="221671" h="42965">
                <a:moveTo>
                  <a:pt x="0" y="1"/>
                </a:moveTo>
                <a:lnTo>
                  <a:pt x="221671" y="42965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63207" y="3335878"/>
            <a:ext cx="218588" cy="36474"/>
          </a:xfrm>
          <a:custGeom>
            <a:avLst/>
            <a:gdLst/>
            <a:ahLst/>
            <a:cxnLst/>
            <a:rect l="l" t="t" r="r" b="b"/>
            <a:pathLst>
              <a:path w="218588" h="36474">
                <a:moveTo>
                  <a:pt x="0" y="1"/>
                </a:moveTo>
                <a:lnTo>
                  <a:pt x="218588" y="36474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2180" y="3382944"/>
            <a:ext cx="217475" cy="32117"/>
          </a:xfrm>
          <a:custGeom>
            <a:avLst/>
            <a:gdLst/>
            <a:ahLst/>
            <a:cxnLst/>
            <a:rect l="l" t="t" r="r" b="b"/>
            <a:pathLst>
              <a:path w="217475" h="32117">
                <a:moveTo>
                  <a:pt x="0" y="1"/>
                </a:moveTo>
                <a:lnTo>
                  <a:pt x="217475" y="32117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3207" y="3430267"/>
            <a:ext cx="215420" cy="24429"/>
          </a:xfrm>
          <a:custGeom>
            <a:avLst/>
            <a:gdLst/>
            <a:ahLst/>
            <a:cxnLst/>
            <a:rect l="l" t="t" r="r" b="b"/>
            <a:pathLst>
              <a:path w="215420" h="24429">
                <a:moveTo>
                  <a:pt x="0" y="1"/>
                </a:moveTo>
                <a:lnTo>
                  <a:pt x="215420" y="24429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5519" y="3477333"/>
            <a:ext cx="213109" cy="19304"/>
          </a:xfrm>
          <a:custGeom>
            <a:avLst/>
            <a:gdLst/>
            <a:ahLst/>
            <a:cxnLst/>
            <a:rect l="l" t="t" r="r" b="b"/>
            <a:pathLst>
              <a:path w="213109" h="19304">
                <a:moveTo>
                  <a:pt x="0" y="1"/>
                </a:moveTo>
                <a:lnTo>
                  <a:pt x="213109" y="19304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65519" y="3525424"/>
            <a:ext cx="208742" cy="12898"/>
          </a:xfrm>
          <a:custGeom>
            <a:avLst/>
            <a:gdLst/>
            <a:ahLst/>
            <a:cxnLst/>
            <a:rect l="l" t="t" r="r" b="b"/>
            <a:pathLst>
              <a:path w="208742" h="12898">
                <a:moveTo>
                  <a:pt x="0" y="1"/>
                </a:moveTo>
                <a:lnTo>
                  <a:pt x="208742" y="12898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68601" y="3570440"/>
            <a:ext cx="202320" cy="6406"/>
          </a:xfrm>
          <a:custGeom>
            <a:avLst/>
            <a:gdLst/>
            <a:ahLst/>
            <a:cxnLst/>
            <a:rect l="l" t="t" r="r" b="b"/>
            <a:pathLst>
              <a:path w="202320" h="6406">
                <a:moveTo>
                  <a:pt x="0" y="1"/>
                </a:moveTo>
                <a:lnTo>
                  <a:pt x="202320" y="6406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65519" y="3618787"/>
            <a:ext cx="203348" cy="0"/>
          </a:xfrm>
          <a:custGeom>
            <a:avLst/>
            <a:gdLst/>
            <a:ahLst/>
            <a:cxnLst/>
            <a:rect l="l" t="t" r="r" b="b"/>
            <a:pathLst>
              <a:path w="203348">
                <a:moveTo>
                  <a:pt x="203348" y="0"/>
                </a:moveTo>
                <a:lnTo>
                  <a:pt x="0" y="0"/>
                </a:lnTo>
              </a:path>
              <a:path w="203348">
                <a:moveTo>
                  <a:pt x="0" y="1"/>
                </a:moveTo>
                <a:lnTo>
                  <a:pt x="203348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65519" y="3660472"/>
            <a:ext cx="202320" cy="3245"/>
          </a:xfrm>
          <a:custGeom>
            <a:avLst/>
            <a:gdLst/>
            <a:ahLst/>
            <a:cxnLst/>
            <a:rect l="l" t="t" r="r" b="b"/>
            <a:pathLst>
              <a:path w="202320" h="3245">
                <a:moveTo>
                  <a:pt x="202320" y="0"/>
                </a:moveTo>
                <a:lnTo>
                  <a:pt x="0" y="3245"/>
                </a:lnTo>
              </a:path>
              <a:path w="202320" h="3245">
                <a:moveTo>
                  <a:pt x="0" y="3247"/>
                </a:moveTo>
                <a:lnTo>
                  <a:pt x="202320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5519" y="3700021"/>
            <a:ext cx="199152" cy="9737"/>
          </a:xfrm>
          <a:custGeom>
            <a:avLst/>
            <a:gdLst/>
            <a:ahLst/>
            <a:cxnLst/>
            <a:rect l="l" t="t" r="r" b="b"/>
            <a:pathLst>
              <a:path w="199152" h="9737">
                <a:moveTo>
                  <a:pt x="199152" y="0"/>
                </a:moveTo>
                <a:lnTo>
                  <a:pt x="0" y="9737"/>
                </a:lnTo>
              </a:path>
              <a:path w="199152" h="9737">
                <a:moveTo>
                  <a:pt x="0" y="9739"/>
                </a:moveTo>
                <a:lnTo>
                  <a:pt x="199152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65519" y="3740681"/>
            <a:ext cx="199152" cy="16144"/>
          </a:xfrm>
          <a:custGeom>
            <a:avLst/>
            <a:gdLst/>
            <a:ahLst/>
            <a:cxnLst/>
            <a:rect l="l" t="t" r="r" b="b"/>
            <a:pathLst>
              <a:path w="199152" h="16144">
                <a:moveTo>
                  <a:pt x="199152" y="0"/>
                </a:moveTo>
                <a:lnTo>
                  <a:pt x="0" y="16144"/>
                </a:lnTo>
              </a:path>
              <a:path w="199152" h="16144">
                <a:moveTo>
                  <a:pt x="0" y="16145"/>
                </a:moveTo>
                <a:lnTo>
                  <a:pt x="199152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3207" y="3779290"/>
            <a:ext cx="199238" cy="22550"/>
          </a:xfrm>
          <a:custGeom>
            <a:avLst/>
            <a:gdLst/>
            <a:ahLst/>
            <a:cxnLst/>
            <a:rect l="l" t="t" r="r" b="b"/>
            <a:pathLst>
              <a:path w="199238" h="22550">
                <a:moveTo>
                  <a:pt x="199238" y="0"/>
                </a:moveTo>
                <a:lnTo>
                  <a:pt x="0" y="22550"/>
                </a:lnTo>
              </a:path>
              <a:path w="199238" h="22550">
                <a:moveTo>
                  <a:pt x="0" y="22551"/>
                </a:moveTo>
                <a:lnTo>
                  <a:pt x="199238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65519" y="3821146"/>
            <a:ext cx="193758" cy="26736"/>
          </a:xfrm>
          <a:custGeom>
            <a:avLst/>
            <a:gdLst/>
            <a:ahLst/>
            <a:cxnLst/>
            <a:rect l="l" t="t" r="r" b="b"/>
            <a:pathLst>
              <a:path w="193758" h="26736">
                <a:moveTo>
                  <a:pt x="193758" y="0"/>
                </a:moveTo>
                <a:lnTo>
                  <a:pt x="0" y="26736"/>
                </a:lnTo>
              </a:path>
              <a:path w="193758" h="26736">
                <a:moveTo>
                  <a:pt x="0" y="26737"/>
                </a:moveTo>
                <a:lnTo>
                  <a:pt x="193758" y="0"/>
                </a:lnTo>
              </a:path>
            </a:pathLst>
          </a:custGeom>
          <a:ln w="852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968" y="3246871"/>
            <a:ext cx="214222" cy="47322"/>
          </a:xfrm>
          <a:custGeom>
            <a:avLst/>
            <a:gdLst/>
            <a:ahLst/>
            <a:cxnLst/>
            <a:rect l="l" t="t" r="r" b="b"/>
            <a:pathLst>
              <a:path w="214222" h="47322">
                <a:moveTo>
                  <a:pt x="0" y="1"/>
                </a:moveTo>
                <a:lnTo>
                  <a:pt x="214222" y="47322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05837" y="2769292"/>
            <a:ext cx="212081" cy="1244730"/>
          </a:xfrm>
          <a:custGeom>
            <a:avLst/>
            <a:gdLst/>
            <a:ahLst/>
            <a:cxnLst/>
            <a:rect l="l" t="t" r="r" b="b"/>
            <a:pathLst>
              <a:path w="212081" h="1244730">
                <a:moveTo>
                  <a:pt x="147780" y="1208256"/>
                </a:moveTo>
                <a:lnTo>
                  <a:pt x="167130" y="1194333"/>
                </a:lnTo>
                <a:lnTo>
                  <a:pt x="212081" y="78158"/>
                </a:lnTo>
                <a:lnTo>
                  <a:pt x="200265" y="64064"/>
                </a:lnTo>
                <a:lnTo>
                  <a:pt x="50344" y="0"/>
                </a:lnTo>
                <a:lnTo>
                  <a:pt x="20377" y="1209281"/>
                </a:lnTo>
                <a:lnTo>
                  <a:pt x="19350" y="1224229"/>
                </a:lnTo>
                <a:lnTo>
                  <a:pt x="0" y="1244730"/>
                </a:lnTo>
                <a:lnTo>
                  <a:pt x="147780" y="120825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7541" y="2832331"/>
            <a:ext cx="16011" cy="22636"/>
          </a:xfrm>
          <a:custGeom>
            <a:avLst/>
            <a:gdLst/>
            <a:ahLst/>
            <a:cxnLst/>
            <a:rect l="l" t="t" r="r" b="b"/>
            <a:pathLst>
              <a:path w="16011" h="22636">
                <a:moveTo>
                  <a:pt x="16011" y="20329"/>
                </a:moveTo>
                <a:lnTo>
                  <a:pt x="16011" y="10762"/>
                </a:lnTo>
                <a:lnTo>
                  <a:pt x="10616" y="2306"/>
                </a:lnTo>
                <a:lnTo>
                  <a:pt x="3082" y="0"/>
                </a:lnTo>
                <a:lnTo>
                  <a:pt x="0" y="21611"/>
                </a:lnTo>
                <a:lnTo>
                  <a:pt x="14983" y="22636"/>
                </a:lnTo>
                <a:lnTo>
                  <a:pt x="16011" y="2032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89317" y="4643836"/>
            <a:ext cx="674859" cy="175656"/>
          </a:xfrm>
          <a:custGeom>
            <a:avLst/>
            <a:gdLst/>
            <a:ahLst/>
            <a:cxnLst/>
            <a:rect l="l" t="t" r="r" b="b"/>
            <a:pathLst>
              <a:path w="674859" h="175656">
                <a:moveTo>
                  <a:pt x="577423" y="174622"/>
                </a:moveTo>
                <a:lnTo>
                  <a:pt x="597629" y="171299"/>
                </a:lnTo>
                <a:lnTo>
                  <a:pt x="615952" y="169232"/>
                </a:lnTo>
                <a:lnTo>
                  <a:pt x="631963" y="162800"/>
                </a:lnTo>
                <a:lnTo>
                  <a:pt x="647032" y="153054"/>
                </a:lnTo>
                <a:lnTo>
                  <a:pt x="657821" y="145588"/>
                </a:lnTo>
                <a:lnTo>
                  <a:pt x="666383" y="135013"/>
                </a:lnTo>
                <a:lnTo>
                  <a:pt x="671520" y="123191"/>
                </a:lnTo>
                <a:lnTo>
                  <a:pt x="674859" y="111369"/>
                </a:lnTo>
                <a:lnTo>
                  <a:pt x="673832" y="103904"/>
                </a:lnTo>
                <a:lnTo>
                  <a:pt x="666383" y="94157"/>
                </a:lnTo>
                <a:lnTo>
                  <a:pt x="650115" y="85650"/>
                </a:lnTo>
                <a:lnTo>
                  <a:pt x="633076" y="79226"/>
                </a:lnTo>
                <a:lnTo>
                  <a:pt x="616980" y="73836"/>
                </a:lnTo>
                <a:lnTo>
                  <a:pt x="603024" y="70718"/>
                </a:lnTo>
                <a:lnTo>
                  <a:pt x="585985" y="66370"/>
                </a:lnTo>
                <a:lnTo>
                  <a:pt x="556018" y="59938"/>
                </a:lnTo>
                <a:lnTo>
                  <a:pt x="515177" y="52473"/>
                </a:lnTo>
                <a:lnTo>
                  <a:pt x="444626" y="40651"/>
                </a:lnTo>
                <a:lnTo>
                  <a:pt x="385719" y="32151"/>
                </a:lnTo>
                <a:lnTo>
                  <a:pt x="302068" y="21363"/>
                </a:lnTo>
                <a:lnTo>
                  <a:pt x="218588" y="12864"/>
                </a:lnTo>
                <a:lnTo>
                  <a:pt x="125262" y="8507"/>
                </a:lnTo>
                <a:lnTo>
                  <a:pt x="0" y="0"/>
                </a:lnTo>
              </a:path>
              <a:path w="674859" h="175656">
                <a:moveTo>
                  <a:pt x="491717" y="168190"/>
                </a:moveTo>
                <a:lnTo>
                  <a:pt x="529133" y="173580"/>
                </a:lnTo>
                <a:lnTo>
                  <a:pt x="552679" y="175656"/>
                </a:lnTo>
                <a:lnTo>
                  <a:pt x="577423" y="174622"/>
                </a:lnTo>
              </a:path>
            </a:pathLst>
          </a:custGeom>
          <a:ln w="17050">
            <a:solidFill>
              <a:srgbClr val="C0C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16116" y="4731562"/>
            <a:ext cx="294619" cy="118002"/>
          </a:xfrm>
          <a:custGeom>
            <a:avLst/>
            <a:gdLst/>
            <a:ahLst/>
            <a:cxnLst/>
            <a:rect l="l" t="t" r="r" b="b"/>
            <a:pathLst>
              <a:path w="294619" h="118002">
                <a:moveTo>
                  <a:pt x="294619" y="39822"/>
                </a:moveTo>
                <a:lnTo>
                  <a:pt x="77058" y="0"/>
                </a:lnTo>
                <a:lnTo>
                  <a:pt x="0" y="70718"/>
                </a:lnTo>
                <a:lnTo>
                  <a:pt x="208828" y="118002"/>
                </a:lnTo>
                <a:lnTo>
                  <a:pt x="294619" y="3982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17143" y="4802281"/>
            <a:ext cx="208828" cy="111365"/>
          </a:xfrm>
          <a:custGeom>
            <a:avLst/>
            <a:gdLst/>
            <a:ahLst/>
            <a:cxnLst/>
            <a:rect l="l" t="t" r="r" b="b"/>
            <a:pathLst>
              <a:path w="208828" h="111365">
                <a:moveTo>
                  <a:pt x="208828" y="47283"/>
                </a:moveTo>
                <a:lnTo>
                  <a:pt x="0" y="0"/>
                </a:lnTo>
                <a:lnTo>
                  <a:pt x="0" y="62215"/>
                </a:lnTo>
                <a:lnTo>
                  <a:pt x="2140" y="62215"/>
                </a:lnTo>
                <a:lnTo>
                  <a:pt x="194873" y="108046"/>
                </a:lnTo>
                <a:lnTo>
                  <a:pt x="208828" y="108046"/>
                </a:lnTo>
                <a:lnTo>
                  <a:pt x="208828" y="4728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725971" y="4771385"/>
            <a:ext cx="265679" cy="142261"/>
          </a:xfrm>
          <a:custGeom>
            <a:avLst/>
            <a:gdLst/>
            <a:ahLst/>
            <a:cxnLst/>
            <a:rect l="l" t="t" r="r" b="b"/>
            <a:pathLst>
              <a:path w="265679" h="142261">
                <a:moveTo>
                  <a:pt x="265679" y="79217"/>
                </a:moveTo>
                <a:lnTo>
                  <a:pt x="265679" y="20321"/>
                </a:lnTo>
                <a:lnTo>
                  <a:pt x="84764" y="0"/>
                </a:lnTo>
                <a:lnTo>
                  <a:pt x="0" y="76935"/>
                </a:lnTo>
                <a:lnTo>
                  <a:pt x="0" y="138942"/>
                </a:lnTo>
                <a:lnTo>
                  <a:pt x="13984" y="138942"/>
                </a:lnTo>
                <a:lnTo>
                  <a:pt x="265679" y="79217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93174" y="4731562"/>
            <a:ext cx="398477" cy="58896"/>
          </a:xfrm>
          <a:custGeom>
            <a:avLst/>
            <a:gdLst/>
            <a:ahLst/>
            <a:cxnLst/>
            <a:rect l="l" t="t" r="r" b="b"/>
            <a:pathLst>
              <a:path w="398477" h="58896">
                <a:moveTo>
                  <a:pt x="199238" y="14102"/>
                </a:moveTo>
                <a:lnTo>
                  <a:pt x="0" y="0"/>
                </a:lnTo>
                <a:lnTo>
                  <a:pt x="217561" y="39822"/>
                </a:lnTo>
                <a:lnTo>
                  <a:pt x="398477" y="58896"/>
                </a:lnTo>
                <a:lnTo>
                  <a:pt x="199238" y="1410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18257" y="4816178"/>
            <a:ext cx="208999" cy="47280"/>
          </a:xfrm>
          <a:custGeom>
            <a:avLst/>
            <a:gdLst/>
            <a:ahLst/>
            <a:cxnLst/>
            <a:rect l="l" t="t" r="r" b="b"/>
            <a:pathLst>
              <a:path w="208999" h="47280">
                <a:moveTo>
                  <a:pt x="0" y="1"/>
                </a:moveTo>
                <a:lnTo>
                  <a:pt x="208999" y="47280"/>
                </a:lnTo>
                <a:lnTo>
                  <a:pt x="0" y="0"/>
                </a:lnTo>
              </a:path>
            </a:pathLst>
          </a:custGeom>
          <a:ln w="8516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8283" y="4786316"/>
            <a:ext cx="86562" cy="77143"/>
          </a:xfrm>
          <a:custGeom>
            <a:avLst/>
            <a:gdLst/>
            <a:ahLst/>
            <a:cxnLst/>
            <a:rect l="l" t="t" r="r" b="b"/>
            <a:pathLst>
              <a:path w="86562" h="77143">
                <a:moveTo>
                  <a:pt x="86562" y="0"/>
                </a:moveTo>
                <a:lnTo>
                  <a:pt x="0" y="77143"/>
                </a:lnTo>
              </a:path>
              <a:path w="86562" h="77143">
                <a:moveTo>
                  <a:pt x="0" y="77144"/>
                </a:moveTo>
                <a:lnTo>
                  <a:pt x="86562" y="0"/>
                </a:lnTo>
              </a:path>
            </a:pathLst>
          </a:custGeom>
          <a:ln w="8525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7157" y="4786316"/>
            <a:ext cx="171326" cy="13889"/>
          </a:xfrm>
          <a:custGeom>
            <a:avLst/>
            <a:gdLst/>
            <a:ahLst/>
            <a:cxnLst/>
            <a:rect l="l" t="t" r="r" b="b"/>
            <a:pathLst>
              <a:path w="171326" h="13889">
                <a:moveTo>
                  <a:pt x="0" y="1"/>
                </a:moveTo>
                <a:lnTo>
                  <a:pt x="171326" y="13889"/>
                </a:lnTo>
                <a:lnTo>
                  <a:pt x="0" y="0"/>
                </a:lnTo>
              </a:path>
            </a:pathLst>
          </a:custGeom>
          <a:ln w="8515">
            <a:solidFill>
              <a:srgbClr val="5F5F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2908" y="4310573"/>
            <a:ext cx="409265" cy="382413"/>
          </a:xfrm>
          <a:custGeom>
            <a:avLst/>
            <a:gdLst/>
            <a:ahLst/>
            <a:cxnLst/>
            <a:rect l="l" t="t" r="r" b="b"/>
            <a:pathLst>
              <a:path w="409265" h="382413">
                <a:moveTo>
                  <a:pt x="409265" y="154292"/>
                </a:moveTo>
                <a:lnTo>
                  <a:pt x="409265" y="0"/>
                </a:lnTo>
                <a:lnTo>
                  <a:pt x="0" y="191834"/>
                </a:lnTo>
                <a:lnTo>
                  <a:pt x="0" y="382413"/>
                </a:lnTo>
                <a:lnTo>
                  <a:pt x="409265" y="15429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88713" y="3951837"/>
            <a:ext cx="422022" cy="565501"/>
          </a:xfrm>
          <a:custGeom>
            <a:avLst/>
            <a:gdLst/>
            <a:ahLst/>
            <a:cxnLst/>
            <a:rect l="l" t="t" r="r" b="b"/>
            <a:pathLst>
              <a:path w="422022" h="565501">
                <a:moveTo>
                  <a:pt x="422022" y="373880"/>
                </a:moveTo>
                <a:lnTo>
                  <a:pt x="422022" y="0"/>
                </a:lnTo>
                <a:lnTo>
                  <a:pt x="0" y="120039"/>
                </a:lnTo>
                <a:lnTo>
                  <a:pt x="1027" y="565501"/>
                </a:lnTo>
                <a:lnTo>
                  <a:pt x="422022" y="37388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66558" y="4393113"/>
            <a:ext cx="1942109" cy="394235"/>
          </a:xfrm>
          <a:custGeom>
            <a:avLst/>
            <a:gdLst/>
            <a:ahLst/>
            <a:cxnLst/>
            <a:rect l="l" t="t" r="r" b="b"/>
            <a:pathLst>
              <a:path w="1942109" h="394235">
                <a:moveTo>
                  <a:pt x="1827377" y="305271"/>
                </a:moveTo>
                <a:lnTo>
                  <a:pt x="1942109" y="160725"/>
                </a:lnTo>
                <a:lnTo>
                  <a:pt x="316016" y="0"/>
                </a:lnTo>
                <a:lnTo>
                  <a:pt x="128653" y="141437"/>
                </a:lnTo>
                <a:lnTo>
                  <a:pt x="0" y="197224"/>
                </a:lnTo>
                <a:lnTo>
                  <a:pt x="1715985" y="394235"/>
                </a:lnTo>
                <a:lnTo>
                  <a:pt x="1827377" y="305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88713" y="4126417"/>
            <a:ext cx="417655" cy="150978"/>
          </a:xfrm>
          <a:custGeom>
            <a:avLst/>
            <a:gdLst/>
            <a:ahLst/>
            <a:cxnLst/>
            <a:rect l="l" t="t" r="r" b="b"/>
            <a:pathLst>
              <a:path w="417655" h="150978">
                <a:moveTo>
                  <a:pt x="417655" y="0"/>
                </a:moveTo>
                <a:lnTo>
                  <a:pt x="0" y="150978"/>
                </a:lnTo>
              </a:path>
              <a:path w="417655" h="150978">
                <a:moveTo>
                  <a:pt x="0" y="150979"/>
                </a:moveTo>
                <a:lnTo>
                  <a:pt x="417655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61405" y="4169349"/>
            <a:ext cx="342823" cy="133758"/>
          </a:xfrm>
          <a:custGeom>
            <a:avLst/>
            <a:gdLst/>
            <a:ahLst/>
            <a:cxnLst/>
            <a:rect l="l" t="t" r="r" b="b"/>
            <a:pathLst>
              <a:path w="342823" h="133758">
                <a:moveTo>
                  <a:pt x="342823" y="0"/>
                </a:moveTo>
                <a:lnTo>
                  <a:pt x="0" y="133758"/>
                </a:lnTo>
              </a:path>
              <a:path w="342823" h="133758">
                <a:moveTo>
                  <a:pt x="0" y="133759"/>
                </a:moveTo>
                <a:lnTo>
                  <a:pt x="342823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60377" y="4211034"/>
            <a:ext cx="343851" cy="141437"/>
          </a:xfrm>
          <a:custGeom>
            <a:avLst/>
            <a:gdLst/>
            <a:ahLst/>
            <a:cxnLst/>
            <a:rect l="l" t="t" r="r" b="b"/>
            <a:pathLst>
              <a:path w="343851" h="141437">
                <a:moveTo>
                  <a:pt x="343851" y="0"/>
                </a:moveTo>
                <a:lnTo>
                  <a:pt x="0" y="141437"/>
                </a:lnTo>
              </a:path>
              <a:path w="343851" h="141437">
                <a:moveTo>
                  <a:pt x="0" y="141438"/>
                </a:moveTo>
                <a:lnTo>
                  <a:pt x="343851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61405" y="4251676"/>
            <a:ext cx="344964" cy="145793"/>
          </a:xfrm>
          <a:custGeom>
            <a:avLst/>
            <a:gdLst/>
            <a:ahLst/>
            <a:cxnLst/>
            <a:rect l="l" t="t" r="r" b="b"/>
            <a:pathLst>
              <a:path w="344964" h="145793">
                <a:moveTo>
                  <a:pt x="344964" y="0"/>
                </a:moveTo>
                <a:lnTo>
                  <a:pt x="0" y="145793"/>
                </a:lnTo>
              </a:path>
              <a:path w="344964" h="145793">
                <a:moveTo>
                  <a:pt x="0" y="145794"/>
                </a:moveTo>
                <a:lnTo>
                  <a:pt x="344964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61405" y="4292532"/>
            <a:ext cx="344964" cy="154087"/>
          </a:xfrm>
          <a:custGeom>
            <a:avLst/>
            <a:gdLst/>
            <a:ahLst/>
            <a:cxnLst/>
            <a:rect l="l" t="t" r="r" b="b"/>
            <a:pathLst>
              <a:path w="344964" h="154087">
                <a:moveTo>
                  <a:pt x="344964" y="0"/>
                </a:moveTo>
                <a:lnTo>
                  <a:pt x="0" y="154087"/>
                </a:lnTo>
              </a:path>
              <a:path w="344964" h="154087">
                <a:moveTo>
                  <a:pt x="0" y="154089"/>
                </a:moveTo>
                <a:lnTo>
                  <a:pt x="344964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60377" y="4082452"/>
            <a:ext cx="344964" cy="119040"/>
          </a:xfrm>
          <a:custGeom>
            <a:avLst/>
            <a:gdLst/>
            <a:ahLst/>
            <a:cxnLst/>
            <a:rect l="l" t="t" r="r" b="b"/>
            <a:pathLst>
              <a:path w="344964" h="119040">
                <a:moveTo>
                  <a:pt x="344964" y="0"/>
                </a:moveTo>
                <a:lnTo>
                  <a:pt x="0" y="119040"/>
                </a:lnTo>
              </a:path>
              <a:path w="344964" h="119040">
                <a:moveTo>
                  <a:pt x="0" y="119041"/>
                </a:moveTo>
                <a:lnTo>
                  <a:pt x="344964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62603" y="4038452"/>
            <a:ext cx="342738" cy="107252"/>
          </a:xfrm>
          <a:custGeom>
            <a:avLst/>
            <a:gdLst/>
            <a:ahLst/>
            <a:cxnLst/>
            <a:rect l="l" t="t" r="r" b="b"/>
            <a:pathLst>
              <a:path w="342738" h="107252">
                <a:moveTo>
                  <a:pt x="342738" y="0"/>
                </a:moveTo>
                <a:lnTo>
                  <a:pt x="0" y="107252"/>
                </a:lnTo>
              </a:path>
              <a:path w="342738" h="107252">
                <a:moveTo>
                  <a:pt x="0" y="107253"/>
                </a:moveTo>
                <a:lnTo>
                  <a:pt x="342738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60377" y="3988311"/>
            <a:ext cx="343851" cy="102853"/>
          </a:xfrm>
          <a:custGeom>
            <a:avLst/>
            <a:gdLst/>
            <a:ahLst/>
            <a:cxnLst/>
            <a:rect l="l" t="t" r="r" b="b"/>
            <a:pathLst>
              <a:path w="343851" h="102853">
                <a:moveTo>
                  <a:pt x="343851" y="0"/>
                </a:moveTo>
                <a:lnTo>
                  <a:pt x="0" y="102853"/>
                </a:lnTo>
              </a:path>
              <a:path w="343851" h="102853">
                <a:moveTo>
                  <a:pt x="0" y="102854"/>
                </a:moveTo>
                <a:lnTo>
                  <a:pt x="343851" y="0"/>
                </a:lnTo>
              </a:path>
            </a:pathLst>
          </a:custGeom>
          <a:ln w="852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460377" y="4055707"/>
            <a:ext cx="1027" cy="427412"/>
          </a:xfrm>
          <a:custGeom>
            <a:avLst/>
            <a:gdLst/>
            <a:ahLst/>
            <a:cxnLst/>
            <a:rect l="l" t="t" r="r" b="b"/>
            <a:pathLst>
              <a:path w="1027" h="427412">
                <a:moveTo>
                  <a:pt x="1027" y="0"/>
                </a:moveTo>
                <a:lnTo>
                  <a:pt x="0" y="427412"/>
                </a:lnTo>
                <a:lnTo>
                  <a:pt x="1027" y="1"/>
                </a:lnTo>
              </a:path>
            </a:pathLst>
          </a:custGeom>
          <a:ln w="8535">
            <a:solidFill>
              <a:srgbClr val="8080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46880" y="2941668"/>
            <a:ext cx="1042170" cy="864529"/>
          </a:xfrm>
          <a:custGeom>
            <a:avLst/>
            <a:gdLst/>
            <a:ahLst/>
            <a:cxnLst/>
            <a:rect l="l" t="t" r="r" b="b"/>
            <a:pathLst>
              <a:path w="1042170" h="864529">
                <a:moveTo>
                  <a:pt x="1042170" y="0"/>
                </a:moveTo>
                <a:lnTo>
                  <a:pt x="41611" y="0"/>
                </a:lnTo>
                <a:lnTo>
                  <a:pt x="0" y="815156"/>
                </a:lnTo>
                <a:lnTo>
                  <a:pt x="1001586" y="864529"/>
                </a:lnTo>
                <a:lnTo>
                  <a:pt x="104217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04279" y="2744606"/>
            <a:ext cx="1372279" cy="1270441"/>
          </a:xfrm>
          <a:custGeom>
            <a:avLst/>
            <a:gdLst/>
            <a:ahLst/>
            <a:cxnLst/>
            <a:rect l="l" t="t" r="r" b="b"/>
            <a:pathLst>
              <a:path w="1372279" h="1270441">
                <a:moveTo>
                  <a:pt x="1314400" y="1265060"/>
                </a:moveTo>
                <a:lnTo>
                  <a:pt x="1320907" y="1246780"/>
                </a:lnTo>
                <a:lnTo>
                  <a:pt x="1372279" y="52447"/>
                </a:lnTo>
                <a:lnTo>
                  <a:pt x="1371081" y="41684"/>
                </a:lnTo>
                <a:lnTo>
                  <a:pt x="1364574" y="32203"/>
                </a:lnTo>
                <a:lnTo>
                  <a:pt x="1357125" y="26736"/>
                </a:lnTo>
                <a:lnTo>
                  <a:pt x="1346508" y="22379"/>
                </a:lnTo>
                <a:lnTo>
                  <a:pt x="1298218" y="20329"/>
                </a:lnTo>
                <a:lnTo>
                  <a:pt x="1094784" y="9566"/>
                </a:lnTo>
                <a:lnTo>
                  <a:pt x="884757" y="2135"/>
                </a:lnTo>
                <a:lnTo>
                  <a:pt x="747765" y="0"/>
                </a:lnTo>
                <a:lnTo>
                  <a:pt x="552722" y="0"/>
                </a:lnTo>
                <a:lnTo>
                  <a:pt x="386789" y="4185"/>
                </a:lnTo>
                <a:lnTo>
                  <a:pt x="227107" y="14948"/>
                </a:lnTo>
                <a:lnTo>
                  <a:pt x="109294" y="21354"/>
                </a:lnTo>
                <a:lnTo>
                  <a:pt x="61201" y="59964"/>
                </a:lnTo>
                <a:lnTo>
                  <a:pt x="0" y="1149317"/>
                </a:lnTo>
                <a:lnTo>
                  <a:pt x="20403" y="1180409"/>
                </a:lnTo>
                <a:lnTo>
                  <a:pt x="419924" y="1209281"/>
                </a:lnTo>
                <a:lnTo>
                  <a:pt x="854790" y="1240374"/>
                </a:lnTo>
                <a:lnTo>
                  <a:pt x="1298218" y="1270441"/>
                </a:lnTo>
                <a:lnTo>
                  <a:pt x="1314400" y="126506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37859" y="2766986"/>
            <a:ext cx="33306" cy="25796"/>
          </a:xfrm>
          <a:custGeom>
            <a:avLst/>
            <a:gdLst/>
            <a:ahLst/>
            <a:cxnLst/>
            <a:rect l="l" t="t" r="r" b="b"/>
            <a:pathLst>
              <a:path w="33306" h="25796">
                <a:moveTo>
                  <a:pt x="33306" y="23661"/>
                </a:moveTo>
                <a:lnTo>
                  <a:pt x="29339" y="12556"/>
                </a:lnTo>
                <a:lnTo>
                  <a:pt x="18738" y="4036"/>
                </a:lnTo>
                <a:lnTo>
                  <a:pt x="3449" y="7"/>
                </a:lnTo>
                <a:lnTo>
                  <a:pt x="0" y="24686"/>
                </a:lnTo>
                <a:lnTo>
                  <a:pt x="32278" y="25796"/>
                </a:lnTo>
                <a:lnTo>
                  <a:pt x="33306" y="2366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64239" y="2765960"/>
            <a:ext cx="66372" cy="50397"/>
          </a:xfrm>
          <a:custGeom>
            <a:avLst/>
            <a:gdLst/>
            <a:ahLst/>
            <a:cxnLst/>
            <a:rect l="l" t="t" r="r" b="b"/>
            <a:pathLst>
              <a:path w="66372" h="50397">
                <a:moveTo>
                  <a:pt x="65345" y="49372"/>
                </a:moveTo>
                <a:lnTo>
                  <a:pt x="66372" y="0"/>
                </a:lnTo>
                <a:lnTo>
                  <a:pt x="64317" y="0"/>
                </a:lnTo>
                <a:lnTo>
                  <a:pt x="48112" y="1537"/>
                </a:lnTo>
                <a:lnTo>
                  <a:pt x="33407" y="5898"/>
                </a:lnTo>
                <a:lnTo>
                  <a:pt x="20734" y="12707"/>
                </a:lnTo>
                <a:lnTo>
                  <a:pt x="10625" y="21587"/>
                </a:lnTo>
                <a:lnTo>
                  <a:pt x="3613" y="32162"/>
                </a:lnTo>
                <a:lnTo>
                  <a:pt x="229" y="44056"/>
                </a:lnTo>
                <a:lnTo>
                  <a:pt x="0" y="48176"/>
                </a:lnTo>
                <a:lnTo>
                  <a:pt x="0" y="50397"/>
                </a:lnTo>
                <a:lnTo>
                  <a:pt x="65345" y="4937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04279" y="3885466"/>
            <a:ext cx="26859" cy="34167"/>
          </a:xfrm>
          <a:custGeom>
            <a:avLst/>
            <a:gdLst/>
            <a:ahLst/>
            <a:cxnLst/>
            <a:rect l="l" t="t" r="r" b="b"/>
            <a:pathLst>
              <a:path w="26859" h="34167">
                <a:moveTo>
                  <a:pt x="25814" y="0"/>
                </a:moveTo>
                <a:lnTo>
                  <a:pt x="0" y="3075"/>
                </a:lnTo>
                <a:lnTo>
                  <a:pt x="3744" y="18681"/>
                </a:lnTo>
                <a:lnTo>
                  <a:pt x="11969" y="29502"/>
                </a:lnTo>
                <a:lnTo>
                  <a:pt x="23171" y="34101"/>
                </a:lnTo>
                <a:lnTo>
                  <a:pt x="26859" y="34167"/>
                </a:lnTo>
                <a:lnTo>
                  <a:pt x="2581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89519" y="2940643"/>
            <a:ext cx="999531" cy="18194"/>
          </a:xfrm>
          <a:custGeom>
            <a:avLst/>
            <a:gdLst/>
            <a:ahLst/>
            <a:cxnLst/>
            <a:rect l="l" t="t" r="r" b="b"/>
            <a:pathLst>
              <a:path w="999531" h="18194">
                <a:moveTo>
                  <a:pt x="999531" y="1025"/>
                </a:moveTo>
                <a:lnTo>
                  <a:pt x="0" y="0"/>
                </a:lnTo>
                <a:lnTo>
                  <a:pt x="21490" y="18194"/>
                </a:lnTo>
                <a:lnTo>
                  <a:pt x="977013" y="18194"/>
                </a:lnTo>
                <a:lnTo>
                  <a:pt x="999531" y="1025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26976" y="2940643"/>
            <a:ext cx="64129" cy="864358"/>
          </a:xfrm>
          <a:custGeom>
            <a:avLst/>
            <a:gdLst/>
            <a:ahLst/>
            <a:cxnLst/>
            <a:rect l="l" t="t" r="r" b="b"/>
            <a:pathLst>
              <a:path w="64129" h="864358">
                <a:moveTo>
                  <a:pt x="41611" y="469037"/>
                </a:moveTo>
                <a:lnTo>
                  <a:pt x="64129" y="0"/>
                </a:lnTo>
                <a:lnTo>
                  <a:pt x="40583" y="17169"/>
                </a:lnTo>
                <a:lnTo>
                  <a:pt x="0" y="839842"/>
                </a:lnTo>
                <a:lnTo>
                  <a:pt x="21490" y="864358"/>
                </a:lnTo>
                <a:lnTo>
                  <a:pt x="41611" y="4690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47907" y="3734274"/>
            <a:ext cx="1000559" cy="70727"/>
          </a:xfrm>
          <a:custGeom>
            <a:avLst/>
            <a:gdLst/>
            <a:ahLst/>
            <a:cxnLst/>
            <a:rect l="l" t="t" r="r" b="b"/>
            <a:pathLst>
              <a:path w="1000559" h="70727">
                <a:moveTo>
                  <a:pt x="979068" y="47236"/>
                </a:moveTo>
                <a:lnTo>
                  <a:pt x="23545" y="0"/>
                </a:lnTo>
                <a:lnTo>
                  <a:pt x="0" y="22550"/>
                </a:lnTo>
                <a:lnTo>
                  <a:pt x="1000559" y="70727"/>
                </a:lnTo>
                <a:lnTo>
                  <a:pt x="979068" y="4723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47907" y="2941668"/>
            <a:ext cx="63102" cy="815156"/>
          </a:xfrm>
          <a:custGeom>
            <a:avLst/>
            <a:gdLst/>
            <a:ahLst/>
            <a:cxnLst/>
            <a:rect l="l" t="t" r="r" b="b"/>
            <a:pathLst>
              <a:path w="63102" h="815156">
                <a:moveTo>
                  <a:pt x="23545" y="792606"/>
                </a:moveTo>
                <a:lnTo>
                  <a:pt x="63102" y="17169"/>
                </a:lnTo>
                <a:lnTo>
                  <a:pt x="41611" y="0"/>
                </a:lnTo>
                <a:lnTo>
                  <a:pt x="0" y="815156"/>
                </a:lnTo>
                <a:lnTo>
                  <a:pt x="23545" y="79260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70426" y="2958837"/>
            <a:ext cx="996106" cy="822673"/>
          </a:xfrm>
          <a:custGeom>
            <a:avLst/>
            <a:gdLst/>
            <a:ahLst/>
            <a:cxnLst/>
            <a:rect l="l" t="t" r="r" b="b"/>
            <a:pathLst>
              <a:path w="996106" h="822673">
                <a:moveTo>
                  <a:pt x="996106" y="0"/>
                </a:moveTo>
                <a:lnTo>
                  <a:pt x="40583" y="0"/>
                </a:lnTo>
                <a:lnTo>
                  <a:pt x="0" y="775436"/>
                </a:lnTo>
                <a:lnTo>
                  <a:pt x="956550" y="822673"/>
                </a:lnTo>
                <a:lnTo>
                  <a:pt x="996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304588" y="2991040"/>
            <a:ext cx="928809" cy="760402"/>
          </a:xfrm>
          <a:custGeom>
            <a:avLst/>
            <a:gdLst/>
            <a:ahLst/>
            <a:cxnLst/>
            <a:rect l="l" t="t" r="r" b="b"/>
            <a:pathLst>
              <a:path w="928809" h="760402">
                <a:moveTo>
                  <a:pt x="928809" y="0"/>
                </a:moveTo>
                <a:lnTo>
                  <a:pt x="34333" y="1024"/>
                </a:lnTo>
                <a:lnTo>
                  <a:pt x="0" y="721878"/>
                </a:lnTo>
                <a:lnTo>
                  <a:pt x="890109" y="760402"/>
                </a:lnTo>
                <a:lnTo>
                  <a:pt x="92880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319743" y="3035971"/>
            <a:ext cx="875981" cy="685404"/>
          </a:xfrm>
          <a:custGeom>
            <a:avLst/>
            <a:gdLst/>
            <a:ahLst/>
            <a:cxnLst/>
            <a:rect l="l" t="t" r="r" b="b"/>
            <a:pathLst>
              <a:path w="875981" h="685404">
                <a:moveTo>
                  <a:pt x="875981" y="0"/>
                </a:moveTo>
                <a:lnTo>
                  <a:pt x="32021" y="0"/>
                </a:lnTo>
                <a:lnTo>
                  <a:pt x="0" y="651237"/>
                </a:lnTo>
                <a:lnTo>
                  <a:pt x="840791" y="685404"/>
                </a:lnTo>
                <a:lnTo>
                  <a:pt x="87598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205571" y="3911178"/>
            <a:ext cx="57879" cy="20329"/>
          </a:xfrm>
          <a:custGeom>
            <a:avLst/>
            <a:gdLst/>
            <a:ahLst/>
            <a:cxnLst/>
            <a:rect l="l" t="t" r="r" b="b"/>
            <a:pathLst>
              <a:path w="57879" h="20329">
                <a:moveTo>
                  <a:pt x="57879" y="1025"/>
                </a:moveTo>
                <a:lnTo>
                  <a:pt x="0" y="0"/>
                </a:lnTo>
                <a:lnTo>
                  <a:pt x="0" y="16998"/>
                </a:lnTo>
                <a:lnTo>
                  <a:pt x="57879" y="20329"/>
                </a:lnTo>
                <a:lnTo>
                  <a:pt x="57879" y="102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05557" y="4548449"/>
            <a:ext cx="465945" cy="192859"/>
          </a:xfrm>
          <a:custGeom>
            <a:avLst/>
            <a:gdLst/>
            <a:ahLst/>
            <a:cxnLst/>
            <a:rect l="l" t="t" r="r" b="b"/>
            <a:pathLst>
              <a:path w="465945" h="192859">
                <a:moveTo>
                  <a:pt x="375958" y="131682"/>
                </a:moveTo>
                <a:lnTo>
                  <a:pt x="465945" y="25711"/>
                </a:lnTo>
                <a:lnTo>
                  <a:pt x="179888" y="0"/>
                </a:lnTo>
                <a:lnTo>
                  <a:pt x="70808" y="112394"/>
                </a:lnTo>
                <a:lnTo>
                  <a:pt x="0" y="160716"/>
                </a:lnTo>
                <a:lnTo>
                  <a:pt x="305150" y="192859"/>
                </a:lnTo>
                <a:lnTo>
                  <a:pt x="375958" y="13168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67594" y="4590338"/>
            <a:ext cx="1715977" cy="265655"/>
          </a:xfrm>
          <a:custGeom>
            <a:avLst/>
            <a:gdLst/>
            <a:ahLst/>
            <a:cxnLst/>
            <a:rect l="l" t="t" r="r" b="b"/>
            <a:pathLst>
              <a:path w="1715977" h="265655">
                <a:moveTo>
                  <a:pt x="1714949" y="195977"/>
                </a:moveTo>
                <a:lnTo>
                  <a:pt x="0" y="0"/>
                </a:lnTo>
                <a:lnTo>
                  <a:pt x="0" y="68437"/>
                </a:lnTo>
                <a:lnTo>
                  <a:pt x="1715977" y="265655"/>
                </a:lnTo>
                <a:lnTo>
                  <a:pt x="1714949" y="19597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2544" y="4553839"/>
            <a:ext cx="226123" cy="302154"/>
          </a:xfrm>
          <a:custGeom>
            <a:avLst/>
            <a:gdLst/>
            <a:ahLst/>
            <a:cxnLst/>
            <a:rect l="l" t="t" r="r" b="b"/>
            <a:pathLst>
              <a:path w="226123" h="302154">
                <a:moveTo>
                  <a:pt x="98720" y="232477"/>
                </a:moveTo>
                <a:lnTo>
                  <a:pt x="138276" y="191826"/>
                </a:lnTo>
                <a:lnTo>
                  <a:pt x="226123" y="85649"/>
                </a:lnTo>
                <a:lnTo>
                  <a:pt x="226123" y="0"/>
                </a:lnTo>
                <a:lnTo>
                  <a:pt x="111392" y="143504"/>
                </a:lnTo>
                <a:lnTo>
                  <a:pt x="0" y="233510"/>
                </a:lnTo>
                <a:lnTo>
                  <a:pt x="0" y="302154"/>
                </a:lnTo>
                <a:lnTo>
                  <a:pt x="98720" y="232477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70925" y="4612735"/>
            <a:ext cx="1714958" cy="191826"/>
          </a:xfrm>
          <a:custGeom>
            <a:avLst/>
            <a:gdLst/>
            <a:ahLst/>
            <a:cxnLst/>
            <a:rect l="l" t="t" r="r" b="b"/>
            <a:pathLst>
              <a:path w="1714958" h="191826">
                <a:moveTo>
                  <a:pt x="0" y="1"/>
                </a:moveTo>
                <a:lnTo>
                  <a:pt x="1714958" y="191826"/>
                </a:lnTo>
                <a:lnTo>
                  <a:pt x="0" y="0"/>
                </a:lnTo>
              </a:path>
            </a:pathLst>
          </a:custGeom>
          <a:ln w="8515">
            <a:solidFill>
              <a:srgbClr val="7E7E7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80219" y="4429613"/>
            <a:ext cx="1270289" cy="263373"/>
          </a:xfrm>
          <a:custGeom>
            <a:avLst/>
            <a:gdLst/>
            <a:ahLst/>
            <a:cxnLst/>
            <a:rect l="l" t="t" r="r" b="b"/>
            <a:pathLst>
              <a:path w="1270289" h="263373">
                <a:moveTo>
                  <a:pt x="1154530" y="212156"/>
                </a:moveTo>
                <a:lnTo>
                  <a:pt x="1270289" y="105971"/>
                </a:lnTo>
                <a:lnTo>
                  <a:pt x="218383" y="0"/>
                </a:lnTo>
                <a:lnTo>
                  <a:pt x="67451" y="115717"/>
                </a:lnTo>
                <a:lnTo>
                  <a:pt x="0" y="150978"/>
                </a:lnTo>
                <a:lnTo>
                  <a:pt x="1077557" y="263373"/>
                </a:lnTo>
                <a:lnTo>
                  <a:pt x="1154530" y="2121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38098" y="4554872"/>
            <a:ext cx="80140" cy="41889"/>
          </a:xfrm>
          <a:custGeom>
            <a:avLst/>
            <a:gdLst/>
            <a:ahLst/>
            <a:cxnLst/>
            <a:rect l="l" t="t" r="r" b="b"/>
            <a:pathLst>
              <a:path w="80140" h="41889">
                <a:moveTo>
                  <a:pt x="80140" y="0"/>
                </a:moveTo>
                <a:lnTo>
                  <a:pt x="0" y="41889"/>
                </a:lnTo>
              </a:path>
              <a:path w="80140" h="41889">
                <a:moveTo>
                  <a:pt x="0" y="41890"/>
                </a:moveTo>
                <a:lnTo>
                  <a:pt x="80140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18239" y="4416758"/>
            <a:ext cx="167173" cy="138114"/>
          </a:xfrm>
          <a:custGeom>
            <a:avLst/>
            <a:gdLst/>
            <a:ahLst/>
            <a:cxnLst/>
            <a:rect l="l" t="t" r="r" b="b"/>
            <a:pathLst>
              <a:path w="167173" h="138114">
                <a:moveTo>
                  <a:pt x="167173" y="0"/>
                </a:moveTo>
                <a:lnTo>
                  <a:pt x="0" y="138114"/>
                </a:lnTo>
              </a:path>
              <a:path w="167173" h="138114">
                <a:moveTo>
                  <a:pt x="0" y="138115"/>
                </a:moveTo>
                <a:lnTo>
                  <a:pt x="167173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34481" y="4564618"/>
            <a:ext cx="80354" cy="41684"/>
          </a:xfrm>
          <a:custGeom>
            <a:avLst/>
            <a:gdLst/>
            <a:ahLst/>
            <a:cxnLst/>
            <a:rect l="l" t="t" r="r" b="b"/>
            <a:pathLst>
              <a:path w="80354" h="41684">
                <a:moveTo>
                  <a:pt x="80354" y="0"/>
                </a:moveTo>
                <a:lnTo>
                  <a:pt x="0" y="41684"/>
                </a:lnTo>
              </a:path>
              <a:path w="80354" h="41684">
                <a:moveTo>
                  <a:pt x="0" y="41685"/>
                </a:moveTo>
                <a:lnTo>
                  <a:pt x="80354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14836" y="4426299"/>
            <a:ext cx="168004" cy="138319"/>
          </a:xfrm>
          <a:custGeom>
            <a:avLst/>
            <a:gdLst/>
            <a:ahLst/>
            <a:cxnLst/>
            <a:rect l="l" t="t" r="r" b="b"/>
            <a:pathLst>
              <a:path w="168004" h="138319">
                <a:moveTo>
                  <a:pt x="168004" y="0"/>
                </a:moveTo>
                <a:lnTo>
                  <a:pt x="0" y="138319"/>
                </a:lnTo>
              </a:path>
              <a:path w="168004" h="138319">
                <a:moveTo>
                  <a:pt x="0" y="138320"/>
                </a:moveTo>
                <a:lnTo>
                  <a:pt x="168004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33989" y="4571050"/>
            <a:ext cx="80354" cy="41684"/>
          </a:xfrm>
          <a:custGeom>
            <a:avLst/>
            <a:gdLst/>
            <a:ahLst/>
            <a:cxnLst/>
            <a:rect l="l" t="t" r="r" b="b"/>
            <a:pathLst>
              <a:path w="80354" h="41684">
                <a:moveTo>
                  <a:pt x="80354" y="0"/>
                </a:moveTo>
                <a:lnTo>
                  <a:pt x="0" y="41684"/>
                </a:lnTo>
              </a:path>
              <a:path w="80354" h="41684">
                <a:moveTo>
                  <a:pt x="0" y="41685"/>
                </a:moveTo>
                <a:lnTo>
                  <a:pt x="80354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14344" y="4432722"/>
            <a:ext cx="168209" cy="138328"/>
          </a:xfrm>
          <a:custGeom>
            <a:avLst/>
            <a:gdLst/>
            <a:ahLst/>
            <a:cxnLst/>
            <a:rect l="l" t="t" r="r" b="b"/>
            <a:pathLst>
              <a:path w="168209" h="138328">
                <a:moveTo>
                  <a:pt x="168209" y="0"/>
                </a:moveTo>
                <a:lnTo>
                  <a:pt x="0" y="138328"/>
                </a:lnTo>
              </a:path>
              <a:path w="168209" h="138328">
                <a:moveTo>
                  <a:pt x="0" y="138329"/>
                </a:moveTo>
                <a:lnTo>
                  <a:pt x="16820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23925" y="4583906"/>
            <a:ext cx="81399" cy="41684"/>
          </a:xfrm>
          <a:custGeom>
            <a:avLst/>
            <a:gdLst/>
            <a:ahLst/>
            <a:cxnLst/>
            <a:rect l="l" t="t" r="r" b="b"/>
            <a:pathLst>
              <a:path w="81399" h="41684">
                <a:moveTo>
                  <a:pt x="81399" y="0"/>
                </a:moveTo>
                <a:lnTo>
                  <a:pt x="0" y="41684"/>
                </a:lnTo>
              </a:path>
              <a:path w="81399" h="41684">
                <a:moveTo>
                  <a:pt x="0" y="41685"/>
                </a:moveTo>
                <a:lnTo>
                  <a:pt x="8139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05324" y="4445587"/>
            <a:ext cx="167156" cy="138319"/>
          </a:xfrm>
          <a:custGeom>
            <a:avLst/>
            <a:gdLst/>
            <a:ahLst/>
            <a:cxnLst/>
            <a:rect l="l" t="t" r="r" b="b"/>
            <a:pathLst>
              <a:path w="167156" h="138319">
                <a:moveTo>
                  <a:pt x="167156" y="0"/>
                </a:moveTo>
                <a:lnTo>
                  <a:pt x="0" y="138319"/>
                </a:lnTo>
              </a:path>
              <a:path w="167156" h="138319">
                <a:moveTo>
                  <a:pt x="0" y="138320"/>
                </a:moveTo>
                <a:lnTo>
                  <a:pt x="167156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24683" y="4590338"/>
            <a:ext cx="80354" cy="41684"/>
          </a:xfrm>
          <a:custGeom>
            <a:avLst/>
            <a:gdLst/>
            <a:ahLst/>
            <a:cxnLst/>
            <a:rect l="l" t="t" r="r" b="b"/>
            <a:pathLst>
              <a:path w="80354" h="41684">
                <a:moveTo>
                  <a:pt x="80354" y="0"/>
                </a:moveTo>
                <a:lnTo>
                  <a:pt x="0" y="41684"/>
                </a:lnTo>
              </a:path>
              <a:path w="80354" h="41684">
                <a:moveTo>
                  <a:pt x="0" y="41685"/>
                </a:moveTo>
                <a:lnTo>
                  <a:pt x="80354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5037" y="4452010"/>
            <a:ext cx="167190" cy="138328"/>
          </a:xfrm>
          <a:custGeom>
            <a:avLst/>
            <a:gdLst/>
            <a:ahLst/>
            <a:cxnLst/>
            <a:rect l="l" t="t" r="r" b="b"/>
            <a:pathLst>
              <a:path w="167190" h="138328">
                <a:moveTo>
                  <a:pt x="167190" y="0"/>
                </a:moveTo>
                <a:lnTo>
                  <a:pt x="0" y="138328"/>
                </a:lnTo>
              </a:path>
              <a:path w="167190" h="138328">
                <a:moveTo>
                  <a:pt x="0" y="138329"/>
                </a:moveTo>
                <a:lnTo>
                  <a:pt x="167190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17949" y="4596762"/>
            <a:ext cx="80388" cy="41684"/>
          </a:xfrm>
          <a:custGeom>
            <a:avLst/>
            <a:gdLst/>
            <a:ahLst/>
            <a:cxnLst/>
            <a:rect l="l" t="t" r="r" b="b"/>
            <a:pathLst>
              <a:path w="80388" h="41684">
                <a:moveTo>
                  <a:pt x="80388" y="0"/>
                </a:moveTo>
                <a:lnTo>
                  <a:pt x="0" y="41684"/>
                </a:lnTo>
              </a:path>
              <a:path w="80388" h="41684">
                <a:moveTo>
                  <a:pt x="0" y="41685"/>
                </a:moveTo>
                <a:lnTo>
                  <a:pt x="80388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98338" y="4458442"/>
            <a:ext cx="166959" cy="138319"/>
          </a:xfrm>
          <a:custGeom>
            <a:avLst/>
            <a:gdLst/>
            <a:ahLst/>
            <a:cxnLst/>
            <a:rect l="l" t="t" r="r" b="b"/>
            <a:pathLst>
              <a:path w="166959" h="138319">
                <a:moveTo>
                  <a:pt x="166959" y="0"/>
                </a:moveTo>
                <a:lnTo>
                  <a:pt x="0" y="138319"/>
                </a:lnTo>
              </a:path>
              <a:path w="166959" h="138319">
                <a:moveTo>
                  <a:pt x="0" y="138320"/>
                </a:moveTo>
                <a:lnTo>
                  <a:pt x="16695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11010" y="4606303"/>
            <a:ext cx="80311" cy="41684"/>
          </a:xfrm>
          <a:custGeom>
            <a:avLst/>
            <a:gdLst/>
            <a:ahLst/>
            <a:cxnLst/>
            <a:rect l="l" t="t" r="r" b="b"/>
            <a:pathLst>
              <a:path w="80311" h="41684">
                <a:moveTo>
                  <a:pt x="80311" y="0"/>
                </a:moveTo>
                <a:lnTo>
                  <a:pt x="0" y="41684"/>
                </a:lnTo>
              </a:path>
              <a:path w="80311" h="41684">
                <a:moveTo>
                  <a:pt x="0" y="41685"/>
                </a:moveTo>
                <a:lnTo>
                  <a:pt x="80311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91322" y="4468189"/>
            <a:ext cx="167216" cy="138114"/>
          </a:xfrm>
          <a:custGeom>
            <a:avLst/>
            <a:gdLst/>
            <a:ahLst/>
            <a:cxnLst/>
            <a:rect l="l" t="t" r="r" b="b"/>
            <a:pathLst>
              <a:path w="167216" h="138114">
                <a:moveTo>
                  <a:pt x="167216" y="0"/>
                </a:moveTo>
                <a:lnTo>
                  <a:pt x="0" y="138114"/>
                </a:lnTo>
              </a:path>
              <a:path w="167216" h="138114">
                <a:moveTo>
                  <a:pt x="0" y="138115"/>
                </a:moveTo>
                <a:lnTo>
                  <a:pt x="167216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397829" y="4619159"/>
            <a:ext cx="80311" cy="41684"/>
          </a:xfrm>
          <a:custGeom>
            <a:avLst/>
            <a:gdLst/>
            <a:ahLst/>
            <a:cxnLst/>
            <a:rect l="l" t="t" r="r" b="b"/>
            <a:pathLst>
              <a:path w="80311" h="41684">
                <a:moveTo>
                  <a:pt x="80311" y="0"/>
                </a:moveTo>
                <a:lnTo>
                  <a:pt x="0" y="41684"/>
                </a:lnTo>
              </a:path>
              <a:path w="80311" h="41684">
                <a:moveTo>
                  <a:pt x="0" y="41685"/>
                </a:moveTo>
                <a:lnTo>
                  <a:pt x="80311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78141" y="4481044"/>
            <a:ext cx="167216" cy="138114"/>
          </a:xfrm>
          <a:custGeom>
            <a:avLst/>
            <a:gdLst/>
            <a:ahLst/>
            <a:cxnLst/>
            <a:rect l="l" t="t" r="r" b="b"/>
            <a:pathLst>
              <a:path w="167216" h="138114">
                <a:moveTo>
                  <a:pt x="167216" y="0"/>
                </a:moveTo>
                <a:lnTo>
                  <a:pt x="0" y="138114"/>
                </a:lnTo>
              </a:path>
              <a:path w="167216" h="138114">
                <a:moveTo>
                  <a:pt x="0" y="138115"/>
                </a:moveTo>
                <a:lnTo>
                  <a:pt x="167216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91069" y="4632023"/>
            <a:ext cx="80397" cy="41684"/>
          </a:xfrm>
          <a:custGeom>
            <a:avLst/>
            <a:gdLst/>
            <a:ahLst/>
            <a:cxnLst/>
            <a:rect l="l" t="t" r="r" b="b"/>
            <a:pathLst>
              <a:path w="80397" h="41684">
                <a:moveTo>
                  <a:pt x="80397" y="0"/>
                </a:moveTo>
                <a:lnTo>
                  <a:pt x="0" y="41684"/>
                </a:lnTo>
              </a:path>
              <a:path w="80397" h="41684">
                <a:moveTo>
                  <a:pt x="0" y="41685"/>
                </a:moveTo>
                <a:lnTo>
                  <a:pt x="80397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571467" y="4493900"/>
            <a:ext cx="166959" cy="138123"/>
          </a:xfrm>
          <a:custGeom>
            <a:avLst/>
            <a:gdLst/>
            <a:ahLst/>
            <a:cxnLst/>
            <a:rect l="l" t="t" r="r" b="b"/>
            <a:pathLst>
              <a:path w="166959" h="138123">
                <a:moveTo>
                  <a:pt x="166959" y="0"/>
                </a:moveTo>
                <a:lnTo>
                  <a:pt x="0" y="138123"/>
                </a:lnTo>
              </a:path>
              <a:path w="166959" h="138123">
                <a:moveTo>
                  <a:pt x="0" y="138124"/>
                </a:moveTo>
                <a:lnTo>
                  <a:pt x="16695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84139" y="4638446"/>
            <a:ext cx="80311" cy="41684"/>
          </a:xfrm>
          <a:custGeom>
            <a:avLst/>
            <a:gdLst/>
            <a:ahLst/>
            <a:cxnLst/>
            <a:rect l="l" t="t" r="r" b="b"/>
            <a:pathLst>
              <a:path w="80311" h="41684">
                <a:moveTo>
                  <a:pt x="80311" y="0"/>
                </a:moveTo>
                <a:lnTo>
                  <a:pt x="0" y="41684"/>
                </a:lnTo>
              </a:path>
              <a:path w="80311" h="41684">
                <a:moveTo>
                  <a:pt x="0" y="41685"/>
                </a:moveTo>
                <a:lnTo>
                  <a:pt x="80311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64450" y="4500332"/>
            <a:ext cx="167216" cy="138114"/>
          </a:xfrm>
          <a:custGeom>
            <a:avLst/>
            <a:gdLst/>
            <a:ahLst/>
            <a:cxnLst/>
            <a:rect l="l" t="t" r="r" b="b"/>
            <a:pathLst>
              <a:path w="167216" h="138114">
                <a:moveTo>
                  <a:pt x="167216" y="0"/>
                </a:moveTo>
                <a:lnTo>
                  <a:pt x="0" y="138114"/>
                </a:lnTo>
              </a:path>
              <a:path w="167216" h="138114">
                <a:moveTo>
                  <a:pt x="0" y="138115"/>
                </a:moveTo>
                <a:lnTo>
                  <a:pt x="167216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74297" y="4644878"/>
            <a:ext cx="80311" cy="41684"/>
          </a:xfrm>
          <a:custGeom>
            <a:avLst/>
            <a:gdLst/>
            <a:ahLst/>
            <a:cxnLst/>
            <a:rect l="l" t="t" r="r" b="b"/>
            <a:pathLst>
              <a:path w="80311" h="41684">
                <a:moveTo>
                  <a:pt x="80311" y="0"/>
                </a:moveTo>
                <a:lnTo>
                  <a:pt x="0" y="41684"/>
                </a:lnTo>
              </a:path>
              <a:path w="80311" h="41684">
                <a:moveTo>
                  <a:pt x="0" y="41685"/>
                </a:moveTo>
                <a:lnTo>
                  <a:pt x="80311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54609" y="4506764"/>
            <a:ext cx="166959" cy="138114"/>
          </a:xfrm>
          <a:custGeom>
            <a:avLst/>
            <a:gdLst/>
            <a:ahLst/>
            <a:cxnLst/>
            <a:rect l="l" t="t" r="r" b="b"/>
            <a:pathLst>
              <a:path w="166959" h="138114">
                <a:moveTo>
                  <a:pt x="166959" y="0"/>
                </a:moveTo>
                <a:lnTo>
                  <a:pt x="0" y="138114"/>
                </a:lnTo>
              </a:path>
              <a:path w="166959" h="138114">
                <a:moveTo>
                  <a:pt x="0" y="138115"/>
                </a:moveTo>
                <a:lnTo>
                  <a:pt x="16695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11217" y="4692987"/>
            <a:ext cx="70808" cy="51430"/>
          </a:xfrm>
          <a:custGeom>
            <a:avLst/>
            <a:gdLst/>
            <a:ahLst/>
            <a:cxnLst/>
            <a:rect l="l" t="t" r="r" b="b"/>
            <a:pathLst>
              <a:path w="70808" h="51430">
                <a:moveTo>
                  <a:pt x="70808" y="0"/>
                </a:moveTo>
                <a:lnTo>
                  <a:pt x="0" y="51430"/>
                </a:lnTo>
              </a:path>
              <a:path w="70808" h="51430">
                <a:moveTo>
                  <a:pt x="0" y="51432"/>
                </a:moveTo>
                <a:lnTo>
                  <a:pt x="70808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82025" y="4548449"/>
            <a:ext cx="138019" cy="144538"/>
          </a:xfrm>
          <a:custGeom>
            <a:avLst/>
            <a:gdLst/>
            <a:ahLst/>
            <a:cxnLst/>
            <a:rect l="l" t="t" r="r" b="b"/>
            <a:pathLst>
              <a:path w="138019" h="144538">
                <a:moveTo>
                  <a:pt x="138019" y="0"/>
                </a:moveTo>
                <a:lnTo>
                  <a:pt x="0" y="144538"/>
                </a:lnTo>
              </a:path>
              <a:path w="138019" h="144538">
                <a:moveTo>
                  <a:pt x="0" y="144539"/>
                </a:moveTo>
                <a:lnTo>
                  <a:pt x="13801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7327" y="4686563"/>
            <a:ext cx="70808" cy="51430"/>
          </a:xfrm>
          <a:custGeom>
            <a:avLst/>
            <a:gdLst/>
            <a:ahLst/>
            <a:cxnLst/>
            <a:rect l="l" t="t" r="r" b="b"/>
            <a:pathLst>
              <a:path w="70808" h="51430">
                <a:moveTo>
                  <a:pt x="70808" y="0"/>
                </a:moveTo>
                <a:lnTo>
                  <a:pt x="0" y="51430"/>
                </a:lnTo>
              </a:path>
              <a:path w="70808" h="51430">
                <a:moveTo>
                  <a:pt x="0" y="51432"/>
                </a:moveTo>
                <a:lnTo>
                  <a:pt x="70808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08135" y="4538907"/>
            <a:ext cx="141359" cy="147655"/>
          </a:xfrm>
          <a:custGeom>
            <a:avLst/>
            <a:gdLst/>
            <a:ahLst/>
            <a:cxnLst/>
            <a:rect l="l" t="t" r="r" b="b"/>
            <a:pathLst>
              <a:path w="141359" h="147655">
                <a:moveTo>
                  <a:pt x="141359" y="0"/>
                </a:moveTo>
                <a:lnTo>
                  <a:pt x="0" y="147655"/>
                </a:lnTo>
              </a:path>
              <a:path w="141359" h="147655">
                <a:moveTo>
                  <a:pt x="0" y="147657"/>
                </a:moveTo>
                <a:lnTo>
                  <a:pt x="141359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963437" y="4677022"/>
            <a:ext cx="70551" cy="51430"/>
          </a:xfrm>
          <a:custGeom>
            <a:avLst/>
            <a:gdLst/>
            <a:ahLst/>
            <a:cxnLst/>
            <a:rect l="l" t="t" r="r" b="b"/>
            <a:pathLst>
              <a:path w="70551" h="51430">
                <a:moveTo>
                  <a:pt x="70551" y="0"/>
                </a:moveTo>
                <a:lnTo>
                  <a:pt x="0" y="51430"/>
                </a:lnTo>
              </a:path>
              <a:path w="70551" h="51430">
                <a:moveTo>
                  <a:pt x="0" y="51432"/>
                </a:moveTo>
                <a:lnTo>
                  <a:pt x="70551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033988" y="4535584"/>
            <a:ext cx="135108" cy="141437"/>
          </a:xfrm>
          <a:custGeom>
            <a:avLst/>
            <a:gdLst/>
            <a:ahLst/>
            <a:cxnLst/>
            <a:rect l="l" t="t" r="r" b="b"/>
            <a:pathLst>
              <a:path w="135108" h="141437">
                <a:moveTo>
                  <a:pt x="135108" y="0"/>
                </a:moveTo>
                <a:lnTo>
                  <a:pt x="0" y="141437"/>
                </a:lnTo>
              </a:path>
              <a:path w="135108" h="141437">
                <a:moveTo>
                  <a:pt x="0" y="141438"/>
                </a:moveTo>
                <a:lnTo>
                  <a:pt x="135108" y="0"/>
                </a:lnTo>
              </a:path>
            </a:pathLst>
          </a:custGeom>
          <a:ln w="852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24695" y="4471298"/>
            <a:ext cx="1508279" cy="144751"/>
          </a:xfrm>
          <a:custGeom>
            <a:avLst/>
            <a:gdLst/>
            <a:ahLst/>
            <a:cxnLst/>
            <a:rect l="l" t="t" r="r" b="b"/>
            <a:pathLst>
              <a:path w="1508279" h="144751">
                <a:moveTo>
                  <a:pt x="0" y="1"/>
                </a:moveTo>
                <a:lnTo>
                  <a:pt x="1508279" y="144751"/>
                </a:lnTo>
                <a:lnTo>
                  <a:pt x="0" y="0"/>
                </a:lnTo>
              </a:path>
            </a:pathLst>
          </a:custGeom>
          <a:ln w="851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70155" y="4509873"/>
            <a:ext cx="1537218" cy="147860"/>
          </a:xfrm>
          <a:custGeom>
            <a:avLst/>
            <a:gdLst/>
            <a:ahLst/>
            <a:cxnLst/>
            <a:rect l="l" t="t" r="r" b="b"/>
            <a:pathLst>
              <a:path w="1537218" h="147860">
                <a:moveTo>
                  <a:pt x="0" y="1"/>
                </a:moveTo>
                <a:lnTo>
                  <a:pt x="1537218" y="147860"/>
                </a:lnTo>
                <a:lnTo>
                  <a:pt x="0" y="0"/>
                </a:lnTo>
              </a:path>
            </a:pathLst>
          </a:custGeom>
          <a:ln w="8515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712284" y="4548448"/>
            <a:ext cx="1553221" cy="160716"/>
          </a:xfrm>
          <a:custGeom>
            <a:avLst/>
            <a:gdLst/>
            <a:ahLst/>
            <a:cxnLst/>
            <a:rect l="l" t="t" r="r" b="b"/>
            <a:pathLst>
              <a:path w="1553221" h="160716">
                <a:moveTo>
                  <a:pt x="0" y="1"/>
                </a:moveTo>
                <a:lnTo>
                  <a:pt x="1553221" y="160716"/>
                </a:lnTo>
                <a:lnTo>
                  <a:pt x="0" y="0"/>
                </a:lnTo>
              </a:path>
            </a:pathLst>
          </a:custGeom>
          <a:ln w="17031">
            <a:solidFill>
              <a:srgbClr val="DFDFD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284684" y="4709165"/>
            <a:ext cx="115673" cy="97472"/>
          </a:xfrm>
          <a:custGeom>
            <a:avLst/>
            <a:gdLst/>
            <a:ahLst/>
            <a:cxnLst/>
            <a:rect l="l" t="t" r="r" b="b"/>
            <a:pathLst>
              <a:path w="115673" h="97472">
                <a:moveTo>
                  <a:pt x="115673" y="0"/>
                </a:moveTo>
                <a:lnTo>
                  <a:pt x="0" y="97472"/>
                </a:lnTo>
              </a:path>
              <a:path w="115673" h="97472">
                <a:moveTo>
                  <a:pt x="0" y="97473"/>
                </a:moveTo>
                <a:lnTo>
                  <a:pt x="115673" y="0"/>
                </a:lnTo>
              </a:path>
            </a:pathLst>
          </a:custGeom>
          <a:ln w="8525">
            <a:solidFill>
              <a:srgbClr val="3E3E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01470" y="4578516"/>
            <a:ext cx="105056" cy="130648"/>
          </a:xfrm>
          <a:custGeom>
            <a:avLst/>
            <a:gdLst/>
            <a:ahLst/>
            <a:cxnLst/>
            <a:rect l="l" t="t" r="r" b="b"/>
            <a:pathLst>
              <a:path w="105056" h="130648">
                <a:moveTo>
                  <a:pt x="105056" y="0"/>
                </a:moveTo>
                <a:lnTo>
                  <a:pt x="0" y="130648"/>
                </a:lnTo>
              </a:path>
              <a:path w="105056" h="130648">
                <a:moveTo>
                  <a:pt x="0" y="130650"/>
                </a:moveTo>
                <a:lnTo>
                  <a:pt x="105056" y="0"/>
                </a:lnTo>
              </a:path>
            </a:pathLst>
          </a:custGeom>
          <a:ln w="8525">
            <a:solidFill>
              <a:srgbClr val="3E3E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258524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Computing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0258" y="749579"/>
            <a:ext cx="228139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Machines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146" y="2834188"/>
            <a:ext cx="24023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64046" y="2834188"/>
            <a:ext cx="2332924" cy="16993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88667" algn="ctr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-46" dirty="0">
                <a:latin typeface="Tahoma"/>
                <a:cs typeface="Tahoma"/>
              </a:rPr>
              <a:t> </a:t>
            </a:r>
            <a:r>
              <a:rPr sz="2800" spc="4" dirty="0">
                <a:latin typeface="Tahoma"/>
                <a:cs typeface="Tahoma"/>
              </a:rPr>
              <a:t>M</a:t>
            </a:r>
            <a:r>
              <a:rPr sz="2800" spc="0" dirty="0">
                <a:latin typeface="Tahoma"/>
                <a:cs typeface="Tahoma"/>
              </a:rPr>
              <a:t>achine</a:t>
            </a:r>
            <a:endParaRPr sz="2800">
              <a:latin typeface="Tahoma"/>
              <a:cs typeface="Tahoma"/>
            </a:endParaRPr>
          </a:p>
          <a:p>
            <a:pPr marL="584200">
              <a:lnSpc>
                <a:spcPct val="100585"/>
              </a:lnSpc>
              <a:spcBef>
                <a:spcPts val="410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Calcula</a:t>
            </a:r>
            <a:r>
              <a:rPr sz="2400" spc="4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i</a:t>
            </a:r>
            <a:r>
              <a:rPr sz="2400" spc="4" dirty="0">
                <a:latin typeface="Tahoma"/>
                <a:cs typeface="Tahoma"/>
              </a:rPr>
              <a:t>o</a:t>
            </a:r>
            <a:r>
              <a:rPr sz="2400" spc="0" dirty="0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584200" marR="45720">
              <a:lnSpc>
                <a:spcPct val="100585"/>
              </a:lnSpc>
              <a:spcBef>
                <a:spcPts val="55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P</a:t>
            </a:r>
            <a:r>
              <a:rPr sz="2400" spc="-14" dirty="0">
                <a:latin typeface="Tahoma"/>
                <a:cs typeface="Tahoma"/>
              </a:rPr>
              <a:t>r</a:t>
            </a:r>
            <a:r>
              <a:rPr sz="2400" spc="0" dirty="0">
                <a:latin typeface="Tahoma"/>
                <a:cs typeface="Tahoma"/>
              </a:rPr>
              <a:t>ecision</a:t>
            </a:r>
            <a:endParaRPr sz="2400">
              <a:latin typeface="Tahoma"/>
              <a:cs typeface="Tahoma"/>
            </a:endParaRPr>
          </a:p>
          <a:p>
            <a:pPr marL="584200" marR="45720">
              <a:lnSpc>
                <a:spcPct val="100585"/>
              </a:lnSpc>
              <a:spcBef>
                <a:spcPts val="55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r>
              <a:rPr sz="2400" spc="-25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Lo</a:t>
            </a:r>
            <a:r>
              <a:rPr sz="2400" spc="9" dirty="0">
                <a:latin typeface="Tahoma"/>
                <a:cs typeface="Tahoma"/>
              </a:rPr>
              <a:t>g</a:t>
            </a:r>
            <a:r>
              <a:rPr sz="2400" spc="0" dirty="0">
                <a:latin typeface="Tahoma"/>
                <a:cs typeface="Tahoma"/>
              </a:rPr>
              <a:t>ic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020142" y="3524748"/>
            <a:ext cx="745542" cy="406063"/>
          </a:xfrm>
          <a:custGeom>
            <a:avLst/>
            <a:gdLst/>
            <a:ahLst/>
            <a:cxnLst/>
            <a:rect l="l" t="t" r="r" b="b"/>
            <a:pathLst>
              <a:path w="745542" h="406063">
                <a:moveTo>
                  <a:pt x="745542" y="271171"/>
                </a:moveTo>
                <a:lnTo>
                  <a:pt x="0" y="0"/>
                </a:lnTo>
                <a:lnTo>
                  <a:pt x="0" y="75710"/>
                </a:lnTo>
                <a:lnTo>
                  <a:pt x="0" y="136278"/>
                </a:lnTo>
                <a:lnTo>
                  <a:pt x="745542" y="406063"/>
                </a:lnTo>
                <a:lnTo>
                  <a:pt x="745542" y="271171"/>
                </a:lnTo>
                <a:close/>
              </a:path>
            </a:pathLst>
          </a:custGeom>
          <a:solidFill>
            <a:srgbClr val="001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0142" y="3524748"/>
            <a:ext cx="745542" cy="406063"/>
          </a:xfrm>
          <a:custGeom>
            <a:avLst/>
            <a:gdLst/>
            <a:ahLst/>
            <a:cxnLst/>
            <a:rect l="l" t="t" r="r" b="b"/>
            <a:pathLst>
              <a:path w="745542" h="406063">
                <a:moveTo>
                  <a:pt x="745542" y="271171"/>
                </a:moveTo>
                <a:lnTo>
                  <a:pt x="0" y="0"/>
                </a:lnTo>
                <a:lnTo>
                  <a:pt x="0" y="75710"/>
                </a:lnTo>
              </a:path>
              <a:path w="745542" h="406063">
                <a:moveTo>
                  <a:pt x="0" y="136278"/>
                </a:moveTo>
                <a:lnTo>
                  <a:pt x="745542" y="406063"/>
                </a:lnTo>
              </a:path>
            </a:pathLst>
          </a:custGeom>
          <a:ln w="91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65685" y="3164425"/>
            <a:ext cx="970765" cy="766386"/>
          </a:xfrm>
          <a:custGeom>
            <a:avLst/>
            <a:gdLst/>
            <a:ahLst/>
            <a:cxnLst/>
            <a:rect l="l" t="t" r="r" b="b"/>
            <a:pathLst>
              <a:path w="970765" h="766386">
                <a:moveTo>
                  <a:pt x="207359" y="631494"/>
                </a:moveTo>
                <a:lnTo>
                  <a:pt x="970765" y="134882"/>
                </a:lnTo>
                <a:lnTo>
                  <a:pt x="970765" y="0"/>
                </a:lnTo>
                <a:lnTo>
                  <a:pt x="0" y="631494"/>
                </a:lnTo>
                <a:lnTo>
                  <a:pt x="0" y="766386"/>
                </a:lnTo>
                <a:lnTo>
                  <a:pt x="207359" y="631494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65685" y="3164425"/>
            <a:ext cx="970765" cy="766386"/>
          </a:xfrm>
          <a:custGeom>
            <a:avLst/>
            <a:gdLst/>
            <a:ahLst/>
            <a:cxnLst/>
            <a:rect l="l" t="t" r="r" b="b"/>
            <a:pathLst>
              <a:path w="970765" h="766386">
                <a:moveTo>
                  <a:pt x="207359" y="631494"/>
                </a:moveTo>
                <a:lnTo>
                  <a:pt x="970765" y="134882"/>
                </a:lnTo>
              </a:path>
              <a:path w="970765" h="766386">
                <a:moveTo>
                  <a:pt x="970765" y="134882"/>
                </a:moveTo>
                <a:lnTo>
                  <a:pt x="970765" y="0"/>
                </a:lnTo>
                <a:lnTo>
                  <a:pt x="0" y="631494"/>
                </a:lnTo>
              </a:path>
              <a:path w="970765" h="766386">
                <a:moveTo>
                  <a:pt x="0" y="631494"/>
                </a:moveTo>
                <a:lnTo>
                  <a:pt x="0" y="766386"/>
                </a:lnTo>
                <a:lnTo>
                  <a:pt x="207359" y="631494"/>
                </a:lnTo>
              </a:path>
            </a:pathLst>
          </a:custGeom>
          <a:ln w="91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0142" y="2973462"/>
            <a:ext cx="1716308" cy="822456"/>
          </a:xfrm>
          <a:custGeom>
            <a:avLst/>
            <a:gdLst/>
            <a:ahLst/>
            <a:cxnLst/>
            <a:rect l="l" t="t" r="r" b="b"/>
            <a:pathLst>
              <a:path w="1716308" h="822456">
                <a:moveTo>
                  <a:pt x="1716308" y="190962"/>
                </a:moveTo>
                <a:lnTo>
                  <a:pt x="1015799" y="0"/>
                </a:lnTo>
                <a:lnTo>
                  <a:pt x="0" y="551285"/>
                </a:lnTo>
                <a:lnTo>
                  <a:pt x="745542" y="822456"/>
                </a:lnTo>
                <a:lnTo>
                  <a:pt x="1716308" y="19096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0142" y="2973462"/>
            <a:ext cx="1716308" cy="822456"/>
          </a:xfrm>
          <a:custGeom>
            <a:avLst/>
            <a:gdLst/>
            <a:ahLst/>
            <a:cxnLst/>
            <a:rect l="l" t="t" r="r" b="b"/>
            <a:pathLst>
              <a:path w="1716308" h="822456">
                <a:moveTo>
                  <a:pt x="1716308" y="190962"/>
                </a:moveTo>
                <a:lnTo>
                  <a:pt x="1015799" y="0"/>
                </a:lnTo>
                <a:lnTo>
                  <a:pt x="0" y="551285"/>
                </a:lnTo>
                <a:lnTo>
                  <a:pt x="745542" y="822456"/>
                </a:lnTo>
                <a:lnTo>
                  <a:pt x="1716308" y="190962"/>
                </a:lnTo>
              </a:path>
            </a:pathLst>
          </a:custGeom>
          <a:ln w="909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1072" y="3024873"/>
            <a:ext cx="1378671" cy="725450"/>
          </a:xfrm>
          <a:custGeom>
            <a:avLst/>
            <a:gdLst/>
            <a:ahLst/>
            <a:cxnLst/>
            <a:rect l="l" t="t" r="r" b="b"/>
            <a:pathLst>
              <a:path w="1378671" h="725450">
                <a:moveTo>
                  <a:pt x="1378671" y="97841"/>
                </a:moveTo>
                <a:lnTo>
                  <a:pt x="1024190" y="0"/>
                </a:lnTo>
                <a:lnTo>
                  <a:pt x="0" y="568389"/>
                </a:lnTo>
                <a:lnTo>
                  <a:pt x="428831" y="725450"/>
                </a:lnTo>
                <a:lnTo>
                  <a:pt x="1378671" y="9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1072" y="3024873"/>
            <a:ext cx="1378671" cy="725450"/>
          </a:xfrm>
          <a:custGeom>
            <a:avLst/>
            <a:gdLst/>
            <a:ahLst/>
            <a:cxnLst/>
            <a:rect l="l" t="t" r="r" b="b"/>
            <a:pathLst>
              <a:path w="1378671" h="725450">
                <a:moveTo>
                  <a:pt x="1378671" y="97841"/>
                </a:moveTo>
                <a:lnTo>
                  <a:pt x="1024190" y="0"/>
                </a:lnTo>
                <a:lnTo>
                  <a:pt x="0" y="568389"/>
                </a:lnTo>
                <a:lnTo>
                  <a:pt x="428831" y="725450"/>
                </a:lnTo>
                <a:lnTo>
                  <a:pt x="1378671" y="97841"/>
                </a:lnTo>
              </a:path>
            </a:pathLst>
          </a:custGeom>
          <a:ln w="90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01072" y="3593263"/>
            <a:ext cx="428831" cy="224823"/>
          </a:xfrm>
          <a:custGeom>
            <a:avLst/>
            <a:gdLst/>
            <a:ahLst/>
            <a:cxnLst/>
            <a:rect l="l" t="t" r="r" b="b"/>
            <a:pathLst>
              <a:path w="428831" h="224823">
                <a:moveTo>
                  <a:pt x="428831" y="157060"/>
                </a:moveTo>
                <a:lnTo>
                  <a:pt x="0" y="0"/>
                </a:lnTo>
                <a:lnTo>
                  <a:pt x="0" y="67762"/>
                </a:lnTo>
                <a:lnTo>
                  <a:pt x="428831" y="224823"/>
                </a:lnTo>
                <a:lnTo>
                  <a:pt x="428831" y="15706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1072" y="3593263"/>
            <a:ext cx="428831" cy="224823"/>
          </a:xfrm>
          <a:custGeom>
            <a:avLst/>
            <a:gdLst/>
            <a:ahLst/>
            <a:cxnLst/>
            <a:rect l="l" t="t" r="r" b="b"/>
            <a:pathLst>
              <a:path w="428831" h="224823">
                <a:moveTo>
                  <a:pt x="428831" y="157060"/>
                </a:moveTo>
                <a:lnTo>
                  <a:pt x="0" y="0"/>
                </a:lnTo>
                <a:lnTo>
                  <a:pt x="0" y="67762"/>
                </a:lnTo>
                <a:lnTo>
                  <a:pt x="428831" y="224823"/>
                </a:lnTo>
              </a:path>
            </a:pathLst>
          </a:custGeom>
          <a:ln w="909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3067" y="3490867"/>
            <a:ext cx="71177" cy="28714"/>
          </a:xfrm>
          <a:custGeom>
            <a:avLst/>
            <a:gdLst/>
            <a:ahLst/>
            <a:cxnLst/>
            <a:rect l="l" t="t" r="r" b="b"/>
            <a:pathLst>
              <a:path w="71177" h="28714">
                <a:moveTo>
                  <a:pt x="71177" y="6546"/>
                </a:moveTo>
                <a:lnTo>
                  <a:pt x="42503" y="0"/>
                </a:lnTo>
                <a:lnTo>
                  <a:pt x="0" y="19646"/>
                </a:lnTo>
                <a:lnTo>
                  <a:pt x="30068" y="28714"/>
                </a:lnTo>
                <a:lnTo>
                  <a:pt x="71177" y="6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3235" y="3394400"/>
            <a:ext cx="71177" cy="28704"/>
          </a:xfrm>
          <a:custGeom>
            <a:avLst/>
            <a:gdLst/>
            <a:ahLst/>
            <a:cxnLst/>
            <a:rect l="l" t="t" r="r" b="b"/>
            <a:pathLst>
              <a:path w="71177" h="28704">
                <a:moveTo>
                  <a:pt x="71177" y="5914"/>
                </a:moveTo>
                <a:lnTo>
                  <a:pt x="41866" y="0"/>
                </a:lnTo>
                <a:lnTo>
                  <a:pt x="0" y="18987"/>
                </a:lnTo>
                <a:lnTo>
                  <a:pt x="30704" y="28704"/>
                </a:lnTo>
                <a:lnTo>
                  <a:pt x="71177" y="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9593" y="3298062"/>
            <a:ext cx="71793" cy="28584"/>
          </a:xfrm>
          <a:custGeom>
            <a:avLst/>
            <a:gdLst/>
            <a:ahLst/>
            <a:cxnLst/>
            <a:rect l="l" t="t" r="r" b="b"/>
            <a:pathLst>
              <a:path w="71793" h="28584">
                <a:moveTo>
                  <a:pt x="71793" y="6380"/>
                </a:moveTo>
                <a:lnTo>
                  <a:pt x="42362" y="0"/>
                </a:lnTo>
                <a:lnTo>
                  <a:pt x="0" y="18883"/>
                </a:lnTo>
                <a:lnTo>
                  <a:pt x="30568" y="28584"/>
                </a:lnTo>
                <a:lnTo>
                  <a:pt x="71793" y="6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7978" y="3210648"/>
            <a:ext cx="71177" cy="29311"/>
          </a:xfrm>
          <a:custGeom>
            <a:avLst/>
            <a:gdLst/>
            <a:ahLst/>
            <a:cxnLst/>
            <a:rect l="l" t="t" r="r" b="b"/>
            <a:pathLst>
              <a:path w="71177" h="29311">
                <a:moveTo>
                  <a:pt x="71177" y="7159"/>
                </a:moveTo>
                <a:lnTo>
                  <a:pt x="41746" y="0"/>
                </a:lnTo>
                <a:lnTo>
                  <a:pt x="0" y="19506"/>
                </a:lnTo>
                <a:lnTo>
                  <a:pt x="30683" y="29311"/>
                </a:lnTo>
                <a:lnTo>
                  <a:pt x="71177" y="7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30288" y="3110887"/>
            <a:ext cx="71177" cy="28688"/>
          </a:xfrm>
          <a:custGeom>
            <a:avLst/>
            <a:gdLst/>
            <a:ahLst/>
            <a:cxnLst/>
            <a:rect l="l" t="t" r="r" b="b"/>
            <a:pathLst>
              <a:path w="71177" h="28688">
                <a:moveTo>
                  <a:pt x="71177" y="6536"/>
                </a:moveTo>
                <a:lnTo>
                  <a:pt x="41850" y="0"/>
                </a:lnTo>
                <a:lnTo>
                  <a:pt x="0" y="19661"/>
                </a:lnTo>
                <a:lnTo>
                  <a:pt x="30057" y="28688"/>
                </a:lnTo>
                <a:lnTo>
                  <a:pt x="71177" y="6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4195" y="3028142"/>
            <a:ext cx="71177" cy="28688"/>
          </a:xfrm>
          <a:custGeom>
            <a:avLst/>
            <a:gdLst/>
            <a:ahLst/>
            <a:cxnLst/>
            <a:rect l="l" t="t" r="r" b="b"/>
            <a:pathLst>
              <a:path w="71177" h="28688">
                <a:moveTo>
                  <a:pt x="71177" y="6536"/>
                </a:moveTo>
                <a:lnTo>
                  <a:pt x="42372" y="0"/>
                </a:lnTo>
                <a:lnTo>
                  <a:pt x="0" y="18883"/>
                </a:lnTo>
                <a:lnTo>
                  <a:pt x="31309" y="28688"/>
                </a:lnTo>
                <a:lnTo>
                  <a:pt x="71177" y="6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93707" y="3693647"/>
            <a:ext cx="66638" cy="32496"/>
          </a:xfrm>
          <a:custGeom>
            <a:avLst/>
            <a:gdLst/>
            <a:ahLst/>
            <a:cxnLst/>
            <a:rect l="l" t="t" r="r" b="b"/>
            <a:pathLst>
              <a:path w="66638" h="32496">
                <a:moveTo>
                  <a:pt x="66638" y="7807"/>
                </a:moveTo>
                <a:lnTo>
                  <a:pt x="39868" y="0"/>
                </a:lnTo>
                <a:lnTo>
                  <a:pt x="0" y="22167"/>
                </a:lnTo>
                <a:lnTo>
                  <a:pt x="29431" y="32496"/>
                </a:lnTo>
                <a:lnTo>
                  <a:pt x="66638" y="7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77184" y="3576891"/>
            <a:ext cx="66638" cy="31993"/>
          </a:xfrm>
          <a:custGeom>
            <a:avLst/>
            <a:gdLst/>
            <a:ahLst/>
            <a:cxnLst/>
            <a:rect l="l" t="t" r="r" b="b"/>
            <a:pathLst>
              <a:path w="66638" h="31993">
                <a:moveTo>
                  <a:pt x="66638" y="7179"/>
                </a:moveTo>
                <a:lnTo>
                  <a:pt x="39868" y="0"/>
                </a:lnTo>
                <a:lnTo>
                  <a:pt x="0" y="21539"/>
                </a:lnTo>
                <a:lnTo>
                  <a:pt x="29327" y="31993"/>
                </a:lnTo>
                <a:lnTo>
                  <a:pt x="66638" y="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42396" y="3466811"/>
            <a:ext cx="67212" cy="32620"/>
          </a:xfrm>
          <a:custGeom>
            <a:avLst/>
            <a:gdLst/>
            <a:ahLst/>
            <a:cxnLst/>
            <a:rect l="l" t="t" r="r" b="b"/>
            <a:pathLst>
              <a:path w="67212" h="32620">
                <a:moveTo>
                  <a:pt x="67212" y="7807"/>
                </a:moveTo>
                <a:lnTo>
                  <a:pt x="40442" y="0"/>
                </a:lnTo>
                <a:lnTo>
                  <a:pt x="0" y="21534"/>
                </a:lnTo>
                <a:lnTo>
                  <a:pt x="29274" y="32620"/>
                </a:lnTo>
                <a:lnTo>
                  <a:pt x="67212" y="7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92475" y="3372352"/>
            <a:ext cx="67264" cy="31853"/>
          </a:xfrm>
          <a:custGeom>
            <a:avLst/>
            <a:gdLst/>
            <a:ahLst/>
            <a:cxnLst/>
            <a:rect l="l" t="t" r="r" b="b"/>
            <a:pathLst>
              <a:path w="67264" h="31853">
                <a:moveTo>
                  <a:pt x="67264" y="7781"/>
                </a:moveTo>
                <a:lnTo>
                  <a:pt x="39868" y="0"/>
                </a:lnTo>
                <a:lnTo>
                  <a:pt x="0" y="22048"/>
                </a:lnTo>
                <a:lnTo>
                  <a:pt x="29431" y="31853"/>
                </a:lnTo>
                <a:lnTo>
                  <a:pt x="67264" y="7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43233" y="3276481"/>
            <a:ext cx="66585" cy="32631"/>
          </a:xfrm>
          <a:custGeom>
            <a:avLst/>
            <a:gdLst/>
            <a:ahLst/>
            <a:cxnLst/>
            <a:rect l="l" t="t" r="r" b="b"/>
            <a:pathLst>
              <a:path w="66585" h="32631">
                <a:moveTo>
                  <a:pt x="66585" y="7211"/>
                </a:moveTo>
                <a:lnTo>
                  <a:pt x="39189" y="0"/>
                </a:lnTo>
                <a:lnTo>
                  <a:pt x="0" y="21581"/>
                </a:lnTo>
                <a:lnTo>
                  <a:pt x="29431" y="32631"/>
                </a:lnTo>
                <a:lnTo>
                  <a:pt x="66585" y="7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8876" y="3188445"/>
            <a:ext cx="66585" cy="32008"/>
          </a:xfrm>
          <a:custGeom>
            <a:avLst/>
            <a:gdLst/>
            <a:ahLst/>
            <a:cxnLst/>
            <a:rect l="l" t="t" r="r" b="b"/>
            <a:pathLst>
              <a:path w="66585" h="32008">
                <a:moveTo>
                  <a:pt x="66585" y="7833"/>
                </a:moveTo>
                <a:lnTo>
                  <a:pt x="39815" y="0"/>
                </a:lnTo>
                <a:lnTo>
                  <a:pt x="0" y="21529"/>
                </a:lnTo>
                <a:lnTo>
                  <a:pt x="29327" y="32008"/>
                </a:lnTo>
                <a:lnTo>
                  <a:pt x="66585" y="78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13849" y="2810462"/>
            <a:ext cx="112940" cy="484954"/>
          </a:xfrm>
          <a:custGeom>
            <a:avLst/>
            <a:gdLst/>
            <a:ahLst/>
            <a:cxnLst/>
            <a:rect l="l" t="t" r="r" b="b"/>
            <a:pathLst>
              <a:path w="112940" h="484954">
                <a:moveTo>
                  <a:pt x="95928" y="473230"/>
                </a:moveTo>
                <a:lnTo>
                  <a:pt x="95928" y="250259"/>
                </a:lnTo>
                <a:lnTo>
                  <a:pt x="101094" y="245745"/>
                </a:lnTo>
                <a:lnTo>
                  <a:pt x="109600" y="238586"/>
                </a:lnTo>
                <a:lnTo>
                  <a:pt x="112940" y="228729"/>
                </a:lnTo>
                <a:lnTo>
                  <a:pt x="112940" y="54056"/>
                </a:lnTo>
                <a:lnTo>
                  <a:pt x="110905" y="39064"/>
                </a:lnTo>
                <a:lnTo>
                  <a:pt x="109600" y="28740"/>
                </a:lnTo>
                <a:lnTo>
                  <a:pt x="104434" y="18261"/>
                </a:lnTo>
                <a:lnTo>
                  <a:pt x="97180" y="11101"/>
                </a:lnTo>
                <a:lnTo>
                  <a:pt x="87422" y="5187"/>
                </a:lnTo>
                <a:lnTo>
                  <a:pt x="73714" y="0"/>
                </a:lnTo>
                <a:lnTo>
                  <a:pt x="54808" y="1296"/>
                </a:lnTo>
                <a:lnTo>
                  <a:pt x="0" y="33253"/>
                </a:lnTo>
                <a:lnTo>
                  <a:pt x="21567" y="35173"/>
                </a:lnTo>
                <a:lnTo>
                  <a:pt x="31972" y="38441"/>
                </a:lnTo>
                <a:lnTo>
                  <a:pt x="41104" y="44355"/>
                </a:lnTo>
                <a:lnTo>
                  <a:pt x="46307" y="54056"/>
                </a:lnTo>
                <a:lnTo>
                  <a:pt x="50878" y="66507"/>
                </a:lnTo>
                <a:lnTo>
                  <a:pt x="50878" y="234643"/>
                </a:lnTo>
                <a:lnTo>
                  <a:pt x="52146" y="238586"/>
                </a:lnTo>
                <a:lnTo>
                  <a:pt x="60647" y="244345"/>
                </a:lnTo>
                <a:lnTo>
                  <a:pt x="72446" y="249014"/>
                </a:lnTo>
                <a:lnTo>
                  <a:pt x="72446" y="475097"/>
                </a:lnTo>
                <a:lnTo>
                  <a:pt x="83508" y="484954"/>
                </a:lnTo>
                <a:lnTo>
                  <a:pt x="95928" y="47323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8016" y="2886048"/>
            <a:ext cx="119520" cy="499273"/>
          </a:xfrm>
          <a:custGeom>
            <a:avLst/>
            <a:gdLst/>
            <a:ahLst/>
            <a:cxnLst/>
            <a:rect l="l" t="t" r="r" b="b"/>
            <a:pathLst>
              <a:path w="119520" h="499273">
                <a:moveTo>
                  <a:pt x="101882" y="487548"/>
                </a:moveTo>
                <a:lnTo>
                  <a:pt x="101882" y="256795"/>
                </a:lnTo>
                <a:lnTo>
                  <a:pt x="107721" y="252282"/>
                </a:lnTo>
                <a:lnTo>
                  <a:pt x="116854" y="245123"/>
                </a:lnTo>
                <a:lnTo>
                  <a:pt x="119520" y="235266"/>
                </a:lnTo>
                <a:lnTo>
                  <a:pt x="119520" y="54783"/>
                </a:lnTo>
                <a:lnTo>
                  <a:pt x="118127" y="39167"/>
                </a:lnTo>
                <a:lnTo>
                  <a:pt x="116854" y="28740"/>
                </a:lnTo>
                <a:lnTo>
                  <a:pt x="110258" y="18883"/>
                </a:lnTo>
                <a:lnTo>
                  <a:pt x="103150" y="11724"/>
                </a:lnTo>
                <a:lnTo>
                  <a:pt x="92750" y="5914"/>
                </a:lnTo>
                <a:lnTo>
                  <a:pt x="77648" y="0"/>
                </a:lnTo>
                <a:lnTo>
                  <a:pt x="58111" y="1400"/>
                </a:lnTo>
                <a:lnTo>
                  <a:pt x="0" y="33876"/>
                </a:lnTo>
                <a:lnTo>
                  <a:pt x="22840" y="35899"/>
                </a:lnTo>
                <a:lnTo>
                  <a:pt x="33240" y="39167"/>
                </a:lnTo>
                <a:lnTo>
                  <a:pt x="43139" y="44355"/>
                </a:lnTo>
                <a:lnTo>
                  <a:pt x="48974" y="54783"/>
                </a:lnTo>
                <a:lnTo>
                  <a:pt x="54176" y="67752"/>
                </a:lnTo>
                <a:lnTo>
                  <a:pt x="54176" y="241180"/>
                </a:lnTo>
                <a:lnTo>
                  <a:pt x="55444" y="245123"/>
                </a:lnTo>
                <a:lnTo>
                  <a:pt x="64582" y="250881"/>
                </a:lnTo>
                <a:lnTo>
                  <a:pt x="76380" y="254928"/>
                </a:lnTo>
                <a:lnTo>
                  <a:pt x="76380" y="488793"/>
                </a:lnTo>
                <a:lnTo>
                  <a:pt x="88179" y="499273"/>
                </a:lnTo>
                <a:lnTo>
                  <a:pt x="101882" y="487548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5081" y="2972684"/>
            <a:ext cx="134366" cy="505840"/>
          </a:xfrm>
          <a:custGeom>
            <a:avLst/>
            <a:gdLst/>
            <a:ahLst/>
            <a:cxnLst/>
            <a:rect l="l" t="t" r="r" b="b"/>
            <a:pathLst>
              <a:path w="134366" h="505840">
                <a:moveTo>
                  <a:pt x="114192" y="494126"/>
                </a:moveTo>
                <a:lnTo>
                  <a:pt x="114192" y="260115"/>
                </a:lnTo>
                <a:lnTo>
                  <a:pt x="121425" y="256225"/>
                </a:lnTo>
                <a:lnTo>
                  <a:pt x="131194" y="248391"/>
                </a:lnTo>
                <a:lnTo>
                  <a:pt x="134366" y="237964"/>
                </a:lnTo>
                <a:lnTo>
                  <a:pt x="134366" y="55457"/>
                </a:lnTo>
                <a:lnTo>
                  <a:pt x="133093" y="39167"/>
                </a:lnTo>
                <a:lnTo>
                  <a:pt x="131193" y="28740"/>
                </a:lnTo>
                <a:lnTo>
                  <a:pt x="124592" y="19039"/>
                </a:lnTo>
                <a:lnTo>
                  <a:pt x="116092" y="11880"/>
                </a:lnTo>
                <a:lnTo>
                  <a:pt x="104418" y="5965"/>
                </a:lnTo>
                <a:lnTo>
                  <a:pt x="87417" y="0"/>
                </a:lnTo>
                <a:lnTo>
                  <a:pt x="65850" y="1400"/>
                </a:lnTo>
                <a:lnTo>
                  <a:pt x="0" y="33253"/>
                </a:lnTo>
                <a:lnTo>
                  <a:pt x="25376" y="35276"/>
                </a:lnTo>
                <a:lnTo>
                  <a:pt x="37812" y="38545"/>
                </a:lnTo>
                <a:lnTo>
                  <a:pt x="48848" y="44978"/>
                </a:lnTo>
                <a:lnTo>
                  <a:pt x="55444" y="55457"/>
                </a:lnTo>
                <a:lnTo>
                  <a:pt x="60647" y="69153"/>
                </a:lnTo>
                <a:lnTo>
                  <a:pt x="60647" y="244500"/>
                </a:lnTo>
                <a:lnTo>
                  <a:pt x="62552" y="248391"/>
                </a:lnTo>
                <a:lnTo>
                  <a:pt x="72446" y="254928"/>
                </a:lnTo>
                <a:lnTo>
                  <a:pt x="85517" y="258870"/>
                </a:lnTo>
                <a:lnTo>
                  <a:pt x="85517" y="496015"/>
                </a:lnTo>
                <a:lnTo>
                  <a:pt x="99221" y="505840"/>
                </a:lnTo>
                <a:lnTo>
                  <a:pt x="114192" y="494126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76364" y="2734928"/>
            <a:ext cx="111672" cy="477069"/>
          </a:xfrm>
          <a:custGeom>
            <a:avLst/>
            <a:gdLst/>
            <a:ahLst/>
            <a:cxnLst/>
            <a:rect l="l" t="t" r="r" b="b"/>
            <a:pathLst>
              <a:path w="111672" h="477069">
                <a:moveTo>
                  <a:pt x="95286" y="466641"/>
                </a:moveTo>
                <a:lnTo>
                  <a:pt x="95286" y="246368"/>
                </a:lnTo>
                <a:lnTo>
                  <a:pt x="101131" y="241699"/>
                </a:lnTo>
                <a:lnTo>
                  <a:pt x="109010" y="235266"/>
                </a:lnTo>
                <a:lnTo>
                  <a:pt x="111672" y="225461"/>
                </a:lnTo>
                <a:lnTo>
                  <a:pt x="111672" y="53382"/>
                </a:lnTo>
                <a:lnTo>
                  <a:pt x="110263" y="37767"/>
                </a:lnTo>
                <a:lnTo>
                  <a:pt x="109010" y="27962"/>
                </a:lnTo>
                <a:lnTo>
                  <a:pt x="103166" y="18261"/>
                </a:lnTo>
                <a:lnTo>
                  <a:pt x="96591" y="11050"/>
                </a:lnTo>
                <a:lnTo>
                  <a:pt x="86780" y="5135"/>
                </a:lnTo>
                <a:lnTo>
                  <a:pt x="72482" y="0"/>
                </a:lnTo>
                <a:lnTo>
                  <a:pt x="54218" y="1245"/>
                </a:lnTo>
                <a:lnTo>
                  <a:pt x="0" y="31853"/>
                </a:lnTo>
                <a:lnTo>
                  <a:pt x="20194" y="33876"/>
                </a:lnTo>
                <a:lnTo>
                  <a:pt x="30735" y="37144"/>
                </a:lnTo>
                <a:lnTo>
                  <a:pt x="39868" y="43577"/>
                </a:lnTo>
                <a:lnTo>
                  <a:pt x="45712" y="53382"/>
                </a:lnTo>
                <a:lnTo>
                  <a:pt x="49626" y="65106"/>
                </a:lnTo>
                <a:lnTo>
                  <a:pt x="49626" y="231375"/>
                </a:lnTo>
                <a:lnTo>
                  <a:pt x="51504" y="235266"/>
                </a:lnTo>
                <a:lnTo>
                  <a:pt x="60010" y="240402"/>
                </a:lnTo>
                <a:lnTo>
                  <a:pt x="71178" y="244967"/>
                </a:lnTo>
                <a:lnTo>
                  <a:pt x="71178" y="467886"/>
                </a:lnTo>
                <a:lnTo>
                  <a:pt x="82240" y="477069"/>
                </a:lnTo>
                <a:lnTo>
                  <a:pt x="95286" y="46664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41576" y="2649537"/>
            <a:ext cx="104418" cy="461350"/>
          </a:xfrm>
          <a:custGeom>
            <a:avLst/>
            <a:gdLst/>
            <a:ahLst/>
            <a:cxnLst/>
            <a:rect l="l" t="t" r="r" b="b"/>
            <a:pathLst>
              <a:path w="104418" h="461350">
                <a:moveTo>
                  <a:pt x="88711" y="451026"/>
                </a:moveTo>
                <a:lnTo>
                  <a:pt x="88711" y="237133"/>
                </a:lnTo>
                <a:lnTo>
                  <a:pt x="93877" y="232620"/>
                </a:lnTo>
                <a:lnTo>
                  <a:pt x="102383" y="226810"/>
                </a:lnTo>
                <a:lnTo>
                  <a:pt x="104418" y="217005"/>
                </a:lnTo>
                <a:lnTo>
                  <a:pt x="104418" y="50114"/>
                </a:lnTo>
                <a:lnTo>
                  <a:pt x="103792" y="35121"/>
                </a:lnTo>
                <a:lnTo>
                  <a:pt x="102383" y="26042"/>
                </a:lnTo>
                <a:lnTo>
                  <a:pt x="97165" y="16237"/>
                </a:lnTo>
                <a:lnTo>
                  <a:pt x="90068" y="10427"/>
                </a:lnTo>
                <a:lnTo>
                  <a:pt x="80936" y="4513"/>
                </a:lnTo>
                <a:lnTo>
                  <a:pt x="67890" y="0"/>
                </a:lnTo>
                <a:lnTo>
                  <a:pt x="50878" y="0"/>
                </a:lnTo>
                <a:lnTo>
                  <a:pt x="0" y="29311"/>
                </a:lnTo>
                <a:lnTo>
                  <a:pt x="19516" y="31230"/>
                </a:lnTo>
                <a:lnTo>
                  <a:pt x="28648" y="34498"/>
                </a:lnTo>
                <a:lnTo>
                  <a:pt x="37154" y="41035"/>
                </a:lnTo>
                <a:lnTo>
                  <a:pt x="42372" y="50114"/>
                </a:lnTo>
                <a:lnTo>
                  <a:pt x="46286" y="61838"/>
                </a:lnTo>
                <a:lnTo>
                  <a:pt x="46286" y="222141"/>
                </a:lnTo>
                <a:lnTo>
                  <a:pt x="47591" y="226810"/>
                </a:lnTo>
                <a:lnTo>
                  <a:pt x="55470" y="231375"/>
                </a:lnTo>
                <a:lnTo>
                  <a:pt x="65855" y="235888"/>
                </a:lnTo>
                <a:lnTo>
                  <a:pt x="65855" y="452271"/>
                </a:lnTo>
                <a:lnTo>
                  <a:pt x="77022" y="461350"/>
                </a:lnTo>
                <a:lnTo>
                  <a:pt x="88711" y="451026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84454" y="2577841"/>
            <a:ext cx="104523" cy="445735"/>
          </a:xfrm>
          <a:custGeom>
            <a:avLst/>
            <a:gdLst/>
            <a:ahLst/>
            <a:cxnLst/>
            <a:rect l="l" t="t" r="r" b="b"/>
            <a:pathLst>
              <a:path w="104523" h="445735">
                <a:moveTo>
                  <a:pt x="88815" y="435930"/>
                </a:moveTo>
                <a:lnTo>
                  <a:pt x="88815" y="228729"/>
                </a:lnTo>
                <a:lnTo>
                  <a:pt x="93982" y="224216"/>
                </a:lnTo>
                <a:lnTo>
                  <a:pt x="101861" y="218924"/>
                </a:lnTo>
                <a:lnTo>
                  <a:pt x="104523" y="209223"/>
                </a:lnTo>
                <a:lnTo>
                  <a:pt x="104523" y="48869"/>
                </a:lnTo>
                <a:lnTo>
                  <a:pt x="103114" y="33876"/>
                </a:lnTo>
                <a:lnTo>
                  <a:pt x="101861" y="25316"/>
                </a:lnTo>
                <a:lnTo>
                  <a:pt x="96643" y="16237"/>
                </a:lnTo>
                <a:lnTo>
                  <a:pt x="90068" y="9701"/>
                </a:lnTo>
                <a:lnTo>
                  <a:pt x="80310" y="4565"/>
                </a:lnTo>
                <a:lnTo>
                  <a:pt x="67212" y="0"/>
                </a:lnTo>
                <a:lnTo>
                  <a:pt x="50983" y="0"/>
                </a:lnTo>
                <a:lnTo>
                  <a:pt x="0" y="28584"/>
                </a:lnTo>
                <a:lnTo>
                  <a:pt x="18994" y="29985"/>
                </a:lnTo>
                <a:lnTo>
                  <a:pt x="29431" y="33876"/>
                </a:lnTo>
                <a:lnTo>
                  <a:pt x="37937" y="39686"/>
                </a:lnTo>
                <a:lnTo>
                  <a:pt x="43103" y="48868"/>
                </a:lnTo>
                <a:lnTo>
                  <a:pt x="46443" y="59970"/>
                </a:lnTo>
                <a:lnTo>
                  <a:pt x="46443" y="215033"/>
                </a:lnTo>
                <a:lnTo>
                  <a:pt x="48321" y="218924"/>
                </a:lnTo>
                <a:lnTo>
                  <a:pt x="56201" y="222815"/>
                </a:lnTo>
                <a:lnTo>
                  <a:pt x="65959" y="227484"/>
                </a:lnTo>
                <a:lnTo>
                  <a:pt x="65959" y="437330"/>
                </a:lnTo>
                <a:lnTo>
                  <a:pt x="77022" y="445735"/>
                </a:lnTo>
                <a:lnTo>
                  <a:pt x="88815" y="43593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25523" y="2799412"/>
            <a:ext cx="112277" cy="484902"/>
          </a:xfrm>
          <a:custGeom>
            <a:avLst/>
            <a:gdLst/>
            <a:ahLst/>
            <a:cxnLst/>
            <a:rect l="l" t="t" r="r" b="b"/>
            <a:pathLst>
              <a:path w="112277" h="484902">
                <a:moveTo>
                  <a:pt x="95422" y="473801"/>
                </a:moveTo>
                <a:lnTo>
                  <a:pt x="95422" y="250259"/>
                </a:lnTo>
                <a:lnTo>
                  <a:pt x="101266" y="245693"/>
                </a:lnTo>
                <a:lnTo>
                  <a:pt x="109772" y="239157"/>
                </a:lnTo>
                <a:lnTo>
                  <a:pt x="112277" y="228729"/>
                </a:lnTo>
                <a:lnTo>
                  <a:pt x="112277" y="54783"/>
                </a:lnTo>
                <a:lnTo>
                  <a:pt x="111025" y="39012"/>
                </a:lnTo>
                <a:lnTo>
                  <a:pt x="109772" y="28688"/>
                </a:lnTo>
                <a:lnTo>
                  <a:pt x="103771" y="18261"/>
                </a:lnTo>
                <a:lnTo>
                  <a:pt x="96674" y="11050"/>
                </a:lnTo>
                <a:lnTo>
                  <a:pt x="86916" y="5914"/>
                </a:lnTo>
                <a:lnTo>
                  <a:pt x="73192" y="0"/>
                </a:lnTo>
                <a:lnTo>
                  <a:pt x="54938" y="1245"/>
                </a:lnTo>
                <a:lnTo>
                  <a:pt x="0" y="33253"/>
                </a:lnTo>
                <a:lnTo>
                  <a:pt x="20930" y="35121"/>
                </a:lnTo>
                <a:lnTo>
                  <a:pt x="31336" y="38389"/>
                </a:lnTo>
                <a:lnTo>
                  <a:pt x="40473" y="44926"/>
                </a:lnTo>
                <a:lnTo>
                  <a:pt x="46432" y="54783"/>
                </a:lnTo>
                <a:lnTo>
                  <a:pt x="50367" y="67130"/>
                </a:lnTo>
                <a:lnTo>
                  <a:pt x="50367" y="234643"/>
                </a:lnTo>
                <a:lnTo>
                  <a:pt x="51635" y="239157"/>
                </a:lnTo>
                <a:lnTo>
                  <a:pt x="60772" y="244345"/>
                </a:lnTo>
                <a:lnTo>
                  <a:pt x="71835" y="249014"/>
                </a:lnTo>
                <a:lnTo>
                  <a:pt x="71835" y="475097"/>
                </a:lnTo>
                <a:lnTo>
                  <a:pt x="82324" y="484902"/>
                </a:lnTo>
                <a:lnTo>
                  <a:pt x="95422" y="47380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59053" y="2874946"/>
            <a:ext cx="120157" cy="499273"/>
          </a:xfrm>
          <a:custGeom>
            <a:avLst/>
            <a:gdLst/>
            <a:ahLst/>
            <a:cxnLst/>
            <a:rect l="l" t="t" r="r" b="b"/>
            <a:pathLst>
              <a:path w="120157" h="499273">
                <a:moveTo>
                  <a:pt x="101887" y="488223"/>
                </a:moveTo>
                <a:lnTo>
                  <a:pt x="101887" y="256847"/>
                </a:lnTo>
                <a:lnTo>
                  <a:pt x="107721" y="252956"/>
                </a:lnTo>
                <a:lnTo>
                  <a:pt x="116859" y="245745"/>
                </a:lnTo>
                <a:lnTo>
                  <a:pt x="120157" y="235940"/>
                </a:lnTo>
                <a:lnTo>
                  <a:pt x="120157" y="55457"/>
                </a:lnTo>
                <a:lnTo>
                  <a:pt x="118252" y="39842"/>
                </a:lnTo>
                <a:lnTo>
                  <a:pt x="116859" y="29362"/>
                </a:lnTo>
                <a:lnTo>
                  <a:pt x="111019" y="18935"/>
                </a:lnTo>
                <a:lnTo>
                  <a:pt x="103155" y="11724"/>
                </a:lnTo>
                <a:lnTo>
                  <a:pt x="92750" y="5965"/>
                </a:lnTo>
                <a:lnTo>
                  <a:pt x="77779" y="0"/>
                </a:lnTo>
                <a:lnTo>
                  <a:pt x="58747" y="2023"/>
                </a:lnTo>
                <a:lnTo>
                  <a:pt x="0" y="33928"/>
                </a:lnTo>
                <a:lnTo>
                  <a:pt x="22965" y="35899"/>
                </a:lnTo>
                <a:lnTo>
                  <a:pt x="34007" y="39219"/>
                </a:lnTo>
                <a:lnTo>
                  <a:pt x="43139" y="44978"/>
                </a:lnTo>
                <a:lnTo>
                  <a:pt x="49610" y="55457"/>
                </a:lnTo>
                <a:lnTo>
                  <a:pt x="54181" y="68530"/>
                </a:lnTo>
                <a:lnTo>
                  <a:pt x="54181" y="241232"/>
                </a:lnTo>
                <a:lnTo>
                  <a:pt x="55575" y="245745"/>
                </a:lnTo>
                <a:lnTo>
                  <a:pt x="64712" y="251659"/>
                </a:lnTo>
                <a:lnTo>
                  <a:pt x="76385" y="256225"/>
                </a:lnTo>
                <a:lnTo>
                  <a:pt x="76385" y="489468"/>
                </a:lnTo>
                <a:lnTo>
                  <a:pt x="88184" y="499273"/>
                </a:lnTo>
                <a:lnTo>
                  <a:pt x="101887" y="48822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6117" y="2961634"/>
            <a:ext cx="135128" cy="505804"/>
          </a:xfrm>
          <a:custGeom>
            <a:avLst/>
            <a:gdLst/>
            <a:ahLst/>
            <a:cxnLst/>
            <a:rect l="l" t="t" r="r" b="b"/>
            <a:pathLst>
              <a:path w="135128" h="505804">
                <a:moveTo>
                  <a:pt x="114954" y="494723"/>
                </a:moveTo>
                <a:lnTo>
                  <a:pt x="114954" y="260686"/>
                </a:lnTo>
                <a:lnTo>
                  <a:pt x="122056" y="256173"/>
                </a:lnTo>
                <a:lnTo>
                  <a:pt x="131830" y="248339"/>
                </a:lnTo>
                <a:lnTo>
                  <a:pt x="135128" y="237912"/>
                </a:lnTo>
                <a:lnTo>
                  <a:pt x="135128" y="56028"/>
                </a:lnTo>
                <a:lnTo>
                  <a:pt x="133860" y="39167"/>
                </a:lnTo>
                <a:lnTo>
                  <a:pt x="131830" y="29311"/>
                </a:lnTo>
                <a:lnTo>
                  <a:pt x="125359" y="18987"/>
                </a:lnTo>
                <a:lnTo>
                  <a:pt x="116859" y="11828"/>
                </a:lnTo>
                <a:lnTo>
                  <a:pt x="104423" y="5914"/>
                </a:lnTo>
                <a:lnTo>
                  <a:pt x="87422" y="0"/>
                </a:lnTo>
                <a:lnTo>
                  <a:pt x="65343" y="1348"/>
                </a:lnTo>
                <a:lnTo>
                  <a:pt x="0" y="33980"/>
                </a:lnTo>
                <a:lnTo>
                  <a:pt x="26138" y="35899"/>
                </a:lnTo>
                <a:lnTo>
                  <a:pt x="37812" y="38545"/>
                </a:lnTo>
                <a:lnTo>
                  <a:pt x="48979" y="45704"/>
                </a:lnTo>
                <a:lnTo>
                  <a:pt x="55449" y="56028"/>
                </a:lnTo>
                <a:lnTo>
                  <a:pt x="60647" y="69153"/>
                </a:lnTo>
                <a:lnTo>
                  <a:pt x="60647" y="244448"/>
                </a:lnTo>
                <a:lnTo>
                  <a:pt x="62045" y="248339"/>
                </a:lnTo>
                <a:lnTo>
                  <a:pt x="71814" y="254928"/>
                </a:lnTo>
                <a:lnTo>
                  <a:pt x="85517" y="258818"/>
                </a:lnTo>
                <a:lnTo>
                  <a:pt x="85517" y="496736"/>
                </a:lnTo>
                <a:lnTo>
                  <a:pt x="99221" y="505804"/>
                </a:lnTo>
                <a:lnTo>
                  <a:pt x="114954" y="49472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87427" y="2725071"/>
            <a:ext cx="112298" cy="476498"/>
          </a:xfrm>
          <a:custGeom>
            <a:avLst/>
            <a:gdLst/>
            <a:ahLst/>
            <a:cxnLst/>
            <a:rect l="l" t="t" r="r" b="b"/>
            <a:pathLst>
              <a:path w="112298" h="476498">
                <a:moveTo>
                  <a:pt x="94660" y="466019"/>
                </a:moveTo>
                <a:lnTo>
                  <a:pt x="94660" y="245123"/>
                </a:lnTo>
                <a:lnTo>
                  <a:pt x="100609" y="241232"/>
                </a:lnTo>
                <a:lnTo>
                  <a:pt x="109115" y="234021"/>
                </a:lnTo>
                <a:lnTo>
                  <a:pt x="112298" y="224216"/>
                </a:lnTo>
                <a:lnTo>
                  <a:pt x="112298" y="52137"/>
                </a:lnTo>
                <a:lnTo>
                  <a:pt x="110367" y="36522"/>
                </a:lnTo>
                <a:lnTo>
                  <a:pt x="109115" y="27339"/>
                </a:lnTo>
                <a:lnTo>
                  <a:pt x="103792" y="17015"/>
                </a:lnTo>
                <a:lnTo>
                  <a:pt x="96695" y="9856"/>
                </a:lnTo>
                <a:lnTo>
                  <a:pt x="86885" y="4565"/>
                </a:lnTo>
                <a:lnTo>
                  <a:pt x="73213" y="0"/>
                </a:lnTo>
                <a:lnTo>
                  <a:pt x="54166" y="622"/>
                </a:lnTo>
                <a:lnTo>
                  <a:pt x="0" y="30607"/>
                </a:lnTo>
                <a:lnTo>
                  <a:pt x="20925" y="32631"/>
                </a:lnTo>
                <a:lnTo>
                  <a:pt x="31309" y="35899"/>
                </a:lnTo>
                <a:lnTo>
                  <a:pt x="40442" y="42332"/>
                </a:lnTo>
                <a:lnTo>
                  <a:pt x="45816" y="52137"/>
                </a:lnTo>
                <a:lnTo>
                  <a:pt x="50356" y="64484"/>
                </a:lnTo>
                <a:lnTo>
                  <a:pt x="50356" y="230130"/>
                </a:lnTo>
                <a:lnTo>
                  <a:pt x="51609" y="234021"/>
                </a:lnTo>
                <a:lnTo>
                  <a:pt x="60115" y="239209"/>
                </a:lnTo>
                <a:lnTo>
                  <a:pt x="71178" y="243722"/>
                </a:lnTo>
                <a:lnTo>
                  <a:pt x="71178" y="467316"/>
                </a:lnTo>
                <a:lnTo>
                  <a:pt x="82971" y="476498"/>
                </a:lnTo>
                <a:lnTo>
                  <a:pt x="94660" y="46601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53265" y="2638435"/>
            <a:ext cx="103792" cy="461505"/>
          </a:xfrm>
          <a:custGeom>
            <a:avLst/>
            <a:gdLst/>
            <a:ahLst/>
            <a:cxnLst/>
            <a:rect l="l" t="t" r="r" b="b"/>
            <a:pathLst>
              <a:path w="103792" h="461505">
                <a:moveTo>
                  <a:pt x="88815" y="451026"/>
                </a:moveTo>
                <a:lnTo>
                  <a:pt x="88815" y="237185"/>
                </a:lnTo>
                <a:lnTo>
                  <a:pt x="93982" y="233243"/>
                </a:lnTo>
                <a:lnTo>
                  <a:pt x="101861" y="226862"/>
                </a:lnTo>
                <a:lnTo>
                  <a:pt x="103792" y="217627"/>
                </a:lnTo>
                <a:lnTo>
                  <a:pt x="103792" y="50114"/>
                </a:lnTo>
                <a:lnTo>
                  <a:pt x="102487" y="35121"/>
                </a:lnTo>
                <a:lnTo>
                  <a:pt x="101861" y="26094"/>
                </a:lnTo>
                <a:lnTo>
                  <a:pt x="96643" y="16860"/>
                </a:lnTo>
                <a:lnTo>
                  <a:pt x="90068" y="10479"/>
                </a:lnTo>
                <a:lnTo>
                  <a:pt x="80310" y="4513"/>
                </a:lnTo>
                <a:lnTo>
                  <a:pt x="67212" y="0"/>
                </a:lnTo>
                <a:lnTo>
                  <a:pt x="50252" y="622"/>
                </a:lnTo>
                <a:lnTo>
                  <a:pt x="0" y="29985"/>
                </a:lnTo>
                <a:lnTo>
                  <a:pt x="18264" y="31230"/>
                </a:lnTo>
                <a:lnTo>
                  <a:pt x="28805" y="35121"/>
                </a:lnTo>
                <a:lnTo>
                  <a:pt x="37154" y="41035"/>
                </a:lnTo>
                <a:lnTo>
                  <a:pt x="42477" y="50114"/>
                </a:lnTo>
                <a:lnTo>
                  <a:pt x="45660" y="62616"/>
                </a:lnTo>
                <a:lnTo>
                  <a:pt x="45660" y="223541"/>
                </a:lnTo>
                <a:lnTo>
                  <a:pt x="47695" y="226862"/>
                </a:lnTo>
                <a:lnTo>
                  <a:pt x="55575" y="231375"/>
                </a:lnTo>
                <a:lnTo>
                  <a:pt x="65959" y="235888"/>
                </a:lnTo>
                <a:lnTo>
                  <a:pt x="65959" y="452271"/>
                </a:lnTo>
                <a:lnTo>
                  <a:pt x="77022" y="461505"/>
                </a:lnTo>
                <a:lnTo>
                  <a:pt x="88815" y="45102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95621" y="2567414"/>
            <a:ext cx="104418" cy="445112"/>
          </a:xfrm>
          <a:custGeom>
            <a:avLst/>
            <a:gdLst/>
            <a:ahLst/>
            <a:cxnLst/>
            <a:rect l="l" t="t" r="r" b="b"/>
            <a:pathLst>
              <a:path w="104418" h="445112">
                <a:moveTo>
                  <a:pt x="88815" y="435255"/>
                </a:moveTo>
                <a:lnTo>
                  <a:pt x="88815" y="228055"/>
                </a:lnTo>
                <a:lnTo>
                  <a:pt x="93982" y="224787"/>
                </a:lnTo>
                <a:lnTo>
                  <a:pt x="102487" y="219028"/>
                </a:lnTo>
                <a:lnTo>
                  <a:pt x="104418" y="209171"/>
                </a:lnTo>
                <a:lnTo>
                  <a:pt x="104418" y="48246"/>
                </a:lnTo>
                <a:lnTo>
                  <a:pt x="103792" y="33876"/>
                </a:lnTo>
                <a:lnTo>
                  <a:pt x="102487" y="25420"/>
                </a:lnTo>
                <a:lnTo>
                  <a:pt x="97165" y="15615"/>
                </a:lnTo>
                <a:lnTo>
                  <a:pt x="90068" y="9701"/>
                </a:lnTo>
                <a:lnTo>
                  <a:pt x="80936" y="3890"/>
                </a:lnTo>
                <a:lnTo>
                  <a:pt x="67890" y="0"/>
                </a:lnTo>
                <a:lnTo>
                  <a:pt x="50252" y="0"/>
                </a:lnTo>
                <a:lnTo>
                  <a:pt x="0" y="27962"/>
                </a:lnTo>
                <a:lnTo>
                  <a:pt x="19516" y="29985"/>
                </a:lnTo>
                <a:lnTo>
                  <a:pt x="29274" y="33253"/>
                </a:lnTo>
                <a:lnTo>
                  <a:pt x="37780" y="39012"/>
                </a:lnTo>
                <a:lnTo>
                  <a:pt x="42999" y="48246"/>
                </a:lnTo>
                <a:lnTo>
                  <a:pt x="46912" y="59918"/>
                </a:lnTo>
                <a:lnTo>
                  <a:pt x="46912" y="214359"/>
                </a:lnTo>
                <a:lnTo>
                  <a:pt x="48321" y="219028"/>
                </a:lnTo>
                <a:lnTo>
                  <a:pt x="55418" y="223541"/>
                </a:lnTo>
                <a:lnTo>
                  <a:pt x="65855" y="227432"/>
                </a:lnTo>
                <a:lnTo>
                  <a:pt x="65855" y="436656"/>
                </a:lnTo>
                <a:lnTo>
                  <a:pt x="77022" y="445112"/>
                </a:lnTo>
                <a:lnTo>
                  <a:pt x="88815" y="43525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75100" y="3006716"/>
            <a:ext cx="700516" cy="315366"/>
          </a:xfrm>
          <a:custGeom>
            <a:avLst/>
            <a:gdLst/>
            <a:ahLst/>
            <a:cxnLst/>
            <a:rect l="l" t="t" r="r" b="b"/>
            <a:pathLst>
              <a:path w="700516" h="315366">
                <a:moveTo>
                  <a:pt x="700516" y="202635"/>
                </a:moveTo>
                <a:lnTo>
                  <a:pt x="24286" y="7025"/>
                </a:lnTo>
                <a:lnTo>
                  <a:pt x="0" y="0"/>
                </a:lnTo>
                <a:lnTo>
                  <a:pt x="45042" y="134882"/>
                </a:lnTo>
                <a:lnTo>
                  <a:pt x="677660" y="315366"/>
                </a:lnTo>
                <a:lnTo>
                  <a:pt x="700516" y="202635"/>
                </a:lnTo>
                <a:close/>
              </a:path>
            </a:pathLst>
          </a:custGeom>
          <a:solidFill>
            <a:srgbClr val="001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75100" y="3006716"/>
            <a:ext cx="700516" cy="315366"/>
          </a:xfrm>
          <a:custGeom>
            <a:avLst/>
            <a:gdLst/>
            <a:ahLst/>
            <a:cxnLst/>
            <a:rect l="l" t="t" r="r" b="b"/>
            <a:pathLst>
              <a:path w="700516" h="315366">
                <a:moveTo>
                  <a:pt x="700516" y="202635"/>
                </a:moveTo>
                <a:lnTo>
                  <a:pt x="24286" y="7025"/>
                </a:lnTo>
                <a:lnTo>
                  <a:pt x="0" y="0"/>
                </a:lnTo>
                <a:lnTo>
                  <a:pt x="45042" y="134882"/>
                </a:lnTo>
                <a:lnTo>
                  <a:pt x="677660" y="315366"/>
                </a:lnTo>
                <a:lnTo>
                  <a:pt x="700516" y="202635"/>
                </a:lnTo>
              </a:path>
            </a:pathLst>
          </a:custGeom>
          <a:ln w="90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75100" y="2893881"/>
            <a:ext cx="700516" cy="315469"/>
          </a:xfrm>
          <a:custGeom>
            <a:avLst/>
            <a:gdLst/>
            <a:ahLst/>
            <a:cxnLst/>
            <a:rect l="l" t="t" r="r" b="b"/>
            <a:pathLst>
              <a:path w="700516" h="315469">
                <a:moveTo>
                  <a:pt x="677660" y="158435"/>
                </a:moveTo>
                <a:lnTo>
                  <a:pt x="560655" y="128034"/>
                </a:lnTo>
                <a:lnTo>
                  <a:pt x="67877" y="0"/>
                </a:lnTo>
                <a:lnTo>
                  <a:pt x="0" y="112834"/>
                </a:lnTo>
                <a:lnTo>
                  <a:pt x="21894" y="119167"/>
                </a:lnTo>
                <a:lnTo>
                  <a:pt x="700516" y="315469"/>
                </a:lnTo>
                <a:lnTo>
                  <a:pt x="677660" y="158435"/>
                </a:lnTo>
                <a:close/>
              </a:path>
            </a:pathLst>
          </a:custGeom>
          <a:solidFill>
            <a:srgbClr val="5F7E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5100" y="2893881"/>
            <a:ext cx="700516" cy="315469"/>
          </a:xfrm>
          <a:custGeom>
            <a:avLst/>
            <a:gdLst/>
            <a:ahLst/>
            <a:cxnLst/>
            <a:rect l="l" t="t" r="r" b="b"/>
            <a:pathLst>
              <a:path w="700516" h="315469">
                <a:moveTo>
                  <a:pt x="677660" y="158435"/>
                </a:moveTo>
                <a:lnTo>
                  <a:pt x="560655" y="128034"/>
                </a:lnTo>
                <a:lnTo>
                  <a:pt x="67877" y="0"/>
                </a:lnTo>
                <a:lnTo>
                  <a:pt x="0" y="112834"/>
                </a:lnTo>
                <a:lnTo>
                  <a:pt x="21894" y="119167"/>
                </a:lnTo>
                <a:lnTo>
                  <a:pt x="700516" y="315469"/>
                </a:lnTo>
                <a:lnTo>
                  <a:pt x="677660" y="158435"/>
                </a:lnTo>
              </a:path>
            </a:pathLst>
          </a:custGeom>
          <a:ln w="90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2760" y="2668420"/>
            <a:ext cx="1015643" cy="653661"/>
          </a:xfrm>
          <a:custGeom>
            <a:avLst/>
            <a:gdLst/>
            <a:ahLst/>
            <a:cxnLst/>
            <a:rect l="l" t="t" r="r" b="b"/>
            <a:pathLst>
              <a:path w="1015643" h="653661">
                <a:moveTo>
                  <a:pt x="207061" y="540930"/>
                </a:moveTo>
                <a:lnTo>
                  <a:pt x="993569" y="112730"/>
                </a:lnTo>
                <a:lnTo>
                  <a:pt x="1015643" y="0"/>
                </a:lnTo>
                <a:lnTo>
                  <a:pt x="22856" y="540930"/>
                </a:lnTo>
                <a:lnTo>
                  <a:pt x="5485" y="626606"/>
                </a:lnTo>
                <a:lnTo>
                  <a:pt x="0" y="653661"/>
                </a:lnTo>
                <a:lnTo>
                  <a:pt x="207061" y="54093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760" y="2668420"/>
            <a:ext cx="1015643" cy="653661"/>
          </a:xfrm>
          <a:custGeom>
            <a:avLst/>
            <a:gdLst/>
            <a:ahLst/>
            <a:cxnLst/>
            <a:rect l="l" t="t" r="r" b="b"/>
            <a:pathLst>
              <a:path w="1015643" h="653661">
                <a:moveTo>
                  <a:pt x="207061" y="540930"/>
                </a:moveTo>
                <a:lnTo>
                  <a:pt x="993569" y="112730"/>
                </a:lnTo>
                <a:lnTo>
                  <a:pt x="1015643" y="0"/>
                </a:lnTo>
                <a:lnTo>
                  <a:pt x="22856" y="540930"/>
                </a:lnTo>
                <a:lnTo>
                  <a:pt x="5485" y="626606"/>
                </a:lnTo>
                <a:lnTo>
                  <a:pt x="0" y="653661"/>
                </a:lnTo>
                <a:lnTo>
                  <a:pt x="207061" y="540930"/>
                </a:lnTo>
              </a:path>
            </a:pathLst>
          </a:custGeom>
          <a:ln w="90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52760" y="2578464"/>
            <a:ext cx="1015643" cy="630887"/>
          </a:xfrm>
          <a:custGeom>
            <a:avLst/>
            <a:gdLst/>
            <a:ahLst/>
            <a:cxnLst/>
            <a:rect l="l" t="t" r="r" b="b"/>
            <a:pathLst>
              <a:path w="1015643" h="630887">
                <a:moveTo>
                  <a:pt x="1015643" y="89956"/>
                </a:moveTo>
                <a:lnTo>
                  <a:pt x="947804" y="0"/>
                </a:lnTo>
                <a:lnTo>
                  <a:pt x="0" y="473852"/>
                </a:lnTo>
                <a:lnTo>
                  <a:pt x="18753" y="602701"/>
                </a:lnTo>
                <a:lnTo>
                  <a:pt x="22856" y="630887"/>
                </a:lnTo>
                <a:lnTo>
                  <a:pt x="1015643" y="89956"/>
                </a:lnTo>
                <a:close/>
              </a:path>
            </a:pathLst>
          </a:custGeom>
          <a:solidFill>
            <a:srgbClr val="3E7E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52760" y="2578464"/>
            <a:ext cx="1015643" cy="630887"/>
          </a:xfrm>
          <a:custGeom>
            <a:avLst/>
            <a:gdLst/>
            <a:ahLst/>
            <a:cxnLst/>
            <a:rect l="l" t="t" r="r" b="b"/>
            <a:pathLst>
              <a:path w="1015643" h="630887">
                <a:moveTo>
                  <a:pt x="1015643" y="89956"/>
                </a:moveTo>
                <a:lnTo>
                  <a:pt x="947804" y="0"/>
                </a:lnTo>
                <a:lnTo>
                  <a:pt x="0" y="473852"/>
                </a:lnTo>
                <a:lnTo>
                  <a:pt x="18753" y="602701"/>
                </a:lnTo>
                <a:lnTo>
                  <a:pt x="22856" y="630887"/>
                </a:lnTo>
                <a:lnTo>
                  <a:pt x="1015643" y="89956"/>
                </a:lnTo>
              </a:path>
            </a:pathLst>
          </a:custGeom>
          <a:ln w="909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2978" y="2465733"/>
            <a:ext cx="1557587" cy="586583"/>
          </a:xfrm>
          <a:custGeom>
            <a:avLst/>
            <a:gdLst/>
            <a:ahLst/>
            <a:cxnLst/>
            <a:rect l="l" t="t" r="r" b="b"/>
            <a:pathLst>
              <a:path w="1557587" h="586583">
                <a:moveTo>
                  <a:pt x="1557587" y="112730"/>
                </a:moveTo>
                <a:lnTo>
                  <a:pt x="925700" y="0"/>
                </a:lnTo>
                <a:lnTo>
                  <a:pt x="0" y="428148"/>
                </a:lnTo>
                <a:lnTo>
                  <a:pt x="475217" y="551620"/>
                </a:lnTo>
                <a:lnTo>
                  <a:pt x="609782" y="586583"/>
                </a:lnTo>
                <a:lnTo>
                  <a:pt x="1557587" y="112730"/>
                </a:lnTo>
                <a:close/>
              </a:path>
            </a:pathLst>
          </a:custGeom>
          <a:solidFill>
            <a:srgbClr val="9FBE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42978" y="2465733"/>
            <a:ext cx="1557587" cy="586583"/>
          </a:xfrm>
          <a:custGeom>
            <a:avLst/>
            <a:gdLst/>
            <a:ahLst/>
            <a:cxnLst/>
            <a:rect l="l" t="t" r="r" b="b"/>
            <a:pathLst>
              <a:path w="1557587" h="586583">
                <a:moveTo>
                  <a:pt x="1557587" y="112730"/>
                </a:moveTo>
                <a:lnTo>
                  <a:pt x="925700" y="0"/>
                </a:lnTo>
                <a:lnTo>
                  <a:pt x="0" y="428148"/>
                </a:lnTo>
                <a:lnTo>
                  <a:pt x="475217" y="551620"/>
                </a:lnTo>
                <a:lnTo>
                  <a:pt x="609782" y="586583"/>
                </a:lnTo>
                <a:lnTo>
                  <a:pt x="1557587" y="112730"/>
                </a:lnTo>
              </a:path>
            </a:pathLst>
          </a:custGeom>
          <a:ln w="908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77062" y="2962983"/>
            <a:ext cx="112246" cy="484306"/>
          </a:xfrm>
          <a:custGeom>
            <a:avLst/>
            <a:gdLst/>
            <a:ahLst/>
            <a:cxnLst/>
            <a:rect l="l" t="t" r="r" b="b"/>
            <a:pathLst>
              <a:path w="112246" h="484306">
                <a:moveTo>
                  <a:pt x="95286" y="473220"/>
                </a:moveTo>
                <a:lnTo>
                  <a:pt x="95286" y="249014"/>
                </a:lnTo>
                <a:lnTo>
                  <a:pt x="101235" y="245019"/>
                </a:lnTo>
                <a:lnTo>
                  <a:pt x="109584" y="237964"/>
                </a:lnTo>
                <a:lnTo>
                  <a:pt x="112246" y="228729"/>
                </a:lnTo>
                <a:lnTo>
                  <a:pt x="112246" y="53434"/>
                </a:lnTo>
                <a:lnTo>
                  <a:pt x="110993" y="37819"/>
                </a:lnTo>
                <a:lnTo>
                  <a:pt x="109584" y="28740"/>
                </a:lnTo>
                <a:lnTo>
                  <a:pt x="103792" y="18935"/>
                </a:lnTo>
                <a:lnTo>
                  <a:pt x="97321" y="11724"/>
                </a:lnTo>
                <a:lnTo>
                  <a:pt x="86780" y="5810"/>
                </a:lnTo>
                <a:lnTo>
                  <a:pt x="73056" y="0"/>
                </a:lnTo>
                <a:lnTo>
                  <a:pt x="54166" y="1296"/>
                </a:lnTo>
                <a:lnTo>
                  <a:pt x="0" y="32631"/>
                </a:lnTo>
                <a:lnTo>
                  <a:pt x="21551" y="34550"/>
                </a:lnTo>
                <a:lnTo>
                  <a:pt x="31936" y="37196"/>
                </a:lnTo>
                <a:lnTo>
                  <a:pt x="40442" y="43733"/>
                </a:lnTo>
                <a:lnTo>
                  <a:pt x="45660" y="53434"/>
                </a:lnTo>
                <a:lnTo>
                  <a:pt x="50200" y="66507"/>
                </a:lnTo>
                <a:lnTo>
                  <a:pt x="50200" y="234021"/>
                </a:lnTo>
                <a:lnTo>
                  <a:pt x="51609" y="237964"/>
                </a:lnTo>
                <a:lnTo>
                  <a:pt x="60010" y="243722"/>
                </a:lnTo>
                <a:lnTo>
                  <a:pt x="71178" y="247665"/>
                </a:lnTo>
                <a:lnTo>
                  <a:pt x="71178" y="474480"/>
                </a:lnTo>
                <a:lnTo>
                  <a:pt x="82971" y="484306"/>
                </a:lnTo>
                <a:lnTo>
                  <a:pt x="95286" y="47322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08667" y="3052317"/>
            <a:ext cx="120021" cy="498500"/>
          </a:xfrm>
          <a:custGeom>
            <a:avLst/>
            <a:gdLst/>
            <a:ahLst/>
            <a:cxnLst/>
            <a:rect l="l" t="t" r="r" b="b"/>
            <a:pathLst>
              <a:path w="120021" h="498500">
                <a:moveTo>
                  <a:pt x="101757" y="487419"/>
                </a:moveTo>
                <a:lnTo>
                  <a:pt x="101757" y="256795"/>
                </a:lnTo>
                <a:lnTo>
                  <a:pt x="108384" y="252126"/>
                </a:lnTo>
                <a:lnTo>
                  <a:pt x="116838" y="244967"/>
                </a:lnTo>
                <a:lnTo>
                  <a:pt x="120021" y="235266"/>
                </a:lnTo>
                <a:lnTo>
                  <a:pt x="120021" y="54627"/>
                </a:lnTo>
                <a:lnTo>
                  <a:pt x="118142" y="39012"/>
                </a:lnTo>
                <a:lnTo>
                  <a:pt x="116838" y="28584"/>
                </a:lnTo>
                <a:lnTo>
                  <a:pt x="110889" y="18261"/>
                </a:lnTo>
                <a:lnTo>
                  <a:pt x="103166" y="11724"/>
                </a:lnTo>
                <a:lnTo>
                  <a:pt x="92625" y="5810"/>
                </a:lnTo>
                <a:lnTo>
                  <a:pt x="77648" y="0"/>
                </a:lnTo>
                <a:lnTo>
                  <a:pt x="58132" y="1867"/>
                </a:lnTo>
                <a:lnTo>
                  <a:pt x="0" y="33253"/>
                </a:lnTo>
                <a:lnTo>
                  <a:pt x="22856" y="35121"/>
                </a:lnTo>
                <a:lnTo>
                  <a:pt x="33866" y="38389"/>
                </a:lnTo>
                <a:lnTo>
                  <a:pt x="42372" y="44303"/>
                </a:lnTo>
                <a:lnTo>
                  <a:pt x="49000" y="54627"/>
                </a:lnTo>
                <a:lnTo>
                  <a:pt x="53540" y="68375"/>
                </a:lnTo>
                <a:lnTo>
                  <a:pt x="53540" y="240454"/>
                </a:lnTo>
                <a:lnTo>
                  <a:pt x="54844" y="244967"/>
                </a:lnTo>
                <a:lnTo>
                  <a:pt x="63976" y="250881"/>
                </a:lnTo>
                <a:lnTo>
                  <a:pt x="76396" y="255395"/>
                </a:lnTo>
                <a:lnTo>
                  <a:pt x="76396" y="488804"/>
                </a:lnTo>
                <a:lnTo>
                  <a:pt x="88085" y="498500"/>
                </a:lnTo>
                <a:lnTo>
                  <a:pt x="101757" y="487419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18720" y="3154568"/>
            <a:ext cx="135154" cy="507085"/>
          </a:xfrm>
          <a:custGeom>
            <a:avLst/>
            <a:gdLst/>
            <a:ahLst/>
            <a:cxnLst/>
            <a:rect l="l" t="t" r="r" b="b"/>
            <a:pathLst>
              <a:path w="135154" h="507085">
                <a:moveTo>
                  <a:pt x="114855" y="495371"/>
                </a:moveTo>
                <a:lnTo>
                  <a:pt x="114855" y="260115"/>
                </a:lnTo>
                <a:lnTo>
                  <a:pt x="121326" y="256173"/>
                </a:lnTo>
                <a:lnTo>
                  <a:pt x="131867" y="248391"/>
                </a:lnTo>
                <a:lnTo>
                  <a:pt x="135154" y="238586"/>
                </a:lnTo>
                <a:lnTo>
                  <a:pt x="135154" y="55405"/>
                </a:lnTo>
                <a:lnTo>
                  <a:pt x="133745" y="39790"/>
                </a:lnTo>
                <a:lnTo>
                  <a:pt x="131867" y="29362"/>
                </a:lnTo>
                <a:lnTo>
                  <a:pt x="125239" y="18883"/>
                </a:lnTo>
                <a:lnTo>
                  <a:pt x="116734" y="11724"/>
                </a:lnTo>
                <a:lnTo>
                  <a:pt x="104418" y="5914"/>
                </a:lnTo>
                <a:lnTo>
                  <a:pt x="87459" y="0"/>
                </a:lnTo>
                <a:lnTo>
                  <a:pt x="65229" y="1400"/>
                </a:lnTo>
                <a:lnTo>
                  <a:pt x="0" y="33876"/>
                </a:lnTo>
                <a:lnTo>
                  <a:pt x="26039" y="35899"/>
                </a:lnTo>
                <a:lnTo>
                  <a:pt x="37832" y="39167"/>
                </a:lnTo>
                <a:lnTo>
                  <a:pt x="48217" y="44978"/>
                </a:lnTo>
                <a:lnTo>
                  <a:pt x="54844" y="55405"/>
                </a:lnTo>
                <a:lnTo>
                  <a:pt x="60010" y="69153"/>
                </a:lnTo>
                <a:lnTo>
                  <a:pt x="60010" y="244500"/>
                </a:lnTo>
                <a:lnTo>
                  <a:pt x="61941" y="248391"/>
                </a:lnTo>
                <a:lnTo>
                  <a:pt x="71699" y="254824"/>
                </a:lnTo>
                <a:lnTo>
                  <a:pt x="85528" y="258818"/>
                </a:lnTo>
                <a:lnTo>
                  <a:pt x="85528" y="497265"/>
                </a:lnTo>
                <a:lnTo>
                  <a:pt x="99252" y="507085"/>
                </a:lnTo>
                <a:lnTo>
                  <a:pt x="114855" y="495371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38935" y="2877592"/>
            <a:ext cx="112924" cy="476498"/>
          </a:xfrm>
          <a:custGeom>
            <a:avLst/>
            <a:gdLst/>
            <a:ahLst/>
            <a:cxnLst/>
            <a:rect l="l" t="t" r="r" b="b"/>
            <a:pathLst>
              <a:path w="112924" h="476498">
                <a:moveTo>
                  <a:pt x="95912" y="465396"/>
                </a:moveTo>
                <a:lnTo>
                  <a:pt x="95912" y="245123"/>
                </a:lnTo>
                <a:lnTo>
                  <a:pt x="101913" y="241232"/>
                </a:lnTo>
                <a:lnTo>
                  <a:pt x="110367" y="234643"/>
                </a:lnTo>
                <a:lnTo>
                  <a:pt x="112924" y="224216"/>
                </a:lnTo>
                <a:lnTo>
                  <a:pt x="112924" y="52811"/>
                </a:lnTo>
                <a:lnTo>
                  <a:pt x="111672" y="37196"/>
                </a:lnTo>
                <a:lnTo>
                  <a:pt x="110367" y="27962"/>
                </a:lnTo>
                <a:lnTo>
                  <a:pt x="104418" y="18261"/>
                </a:lnTo>
                <a:lnTo>
                  <a:pt x="97321" y="11101"/>
                </a:lnTo>
                <a:lnTo>
                  <a:pt x="87563" y="5187"/>
                </a:lnTo>
                <a:lnTo>
                  <a:pt x="73108" y="0"/>
                </a:lnTo>
                <a:lnTo>
                  <a:pt x="54792" y="674"/>
                </a:lnTo>
                <a:lnTo>
                  <a:pt x="0" y="32008"/>
                </a:lnTo>
                <a:lnTo>
                  <a:pt x="20925" y="33928"/>
                </a:lnTo>
                <a:lnTo>
                  <a:pt x="31362" y="37196"/>
                </a:lnTo>
                <a:lnTo>
                  <a:pt x="40494" y="42954"/>
                </a:lnTo>
                <a:lnTo>
                  <a:pt x="46338" y="52811"/>
                </a:lnTo>
                <a:lnTo>
                  <a:pt x="50252" y="64484"/>
                </a:lnTo>
                <a:lnTo>
                  <a:pt x="50252" y="230130"/>
                </a:lnTo>
                <a:lnTo>
                  <a:pt x="51661" y="234643"/>
                </a:lnTo>
                <a:lnTo>
                  <a:pt x="59384" y="239831"/>
                </a:lnTo>
                <a:lnTo>
                  <a:pt x="71804" y="243722"/>
                </a:lnTo>
                <a:lnTo>
                  <a:pt x="71804" y="466693"/>
                </a:lnTo>
                <a:lnTo>
                  <a:pt x="82971" y="476498"/>
                </a:lnTo>
                <a:lnTo>
                  <a:pt x="95912" y="465396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94389" y="2795469"/>
            <a:ext cx="104418" cy="461505"/>
          </a:xfrm>
          <a:custGeom>
            <a:avLst/>
            <a:gdLst/>
            <a:ahLst/>
            <a:cxnLst/>
            <a:rect l="l" t="t" r="r" b="b"/>
            <a:pathLst>
              <a:path w="104418" h="461505">
                <a:moveTo>
                  <a:pt x="88659" y="451078"/>
                </a:moveTo>
                <a:lnTo>
                  <a:pt x="88659" y="237341"/>
                </a:lnTo>
                <a:lnTo>
                  <a:pt x="93877" y="232672"/>
                </a:lnTo>
                <a:lnTo>
                  <a:pt x="101757" y="226862"/>
                </a:lnTo>
                <a:lnTo>
                  <a:pt x="104418" y="217057"/>
                </a:lnTo>
                <a:lnTo>
                  <a:pt x="104418" y="50892"/>
                </a:lnTo>
                <a:lnTo>
                  <a:pt x="103740" y="35899"/>
                </a:lnTo>
                <a:lnTo>
                  <a:pt x="101757" y="26094"/>
                </a:lnTo>
                <a:lnTo>
                  <a:pt x="96539" y="16289"/>
                </a:lnTo>
                <a:lnTo>
                  <a:pt x="90068" y="9856"/>
                </a:lnTo>
                <a:lnTo>
                  <a:pt x="81562" y="3942"/>
                </a:lnTo>
                <a:lnTo>
                  <a:pt x="67838" y="0"/>
                </a:lnTo>
                <a:lnTo>
                  <a:pt x="50878" y="0"/>
                </a:lnTo>
                <a:lnTo>
                  <a:pt x="0" y="29362"/>
                </a:lnTo>
                <a:lnTo>
                  <a:pt x="19516" y="31282"/>
                </a:lnTo>
                <a:lnTo>
                  <a:pt x="29274" y="35173"/>
                </a:lnTo>
                <a:lnTo>
                  <a:pt x="37780" y="41709"/>
                </a:lnTo>
                <a:lnTo>
                  <a:pt x="42999" y="50892"/>
                </a:lnTo>
                <a:lnTo>
                  <a:pt x="46912" y="62616"/>
                </a:lnTo>
                <a:lnTo>
                  <a:pt x="46912" y="222193"/>
                </a:lnTo>
                <a:lnTo>
                  <a:pt x="48217" y="226862"/>
                </a:lnTo>
                <a:lnTo>
                  <a:pt x="56044" y="231375"/>
                </a:lnTo>
                <a:lnTo>
                  <a:pt x="66481" y="235940"/>
                </a:lnTo>
                <a:lnTo>
                  <a:pt x="66481" y="452323"/>
                </a:lnTo>
                <a:lnTo>
                  <a:pt x="77648" y="461505"/>
                </a:lnTo>
                <a:lnTo>
                  <a:pt x="88659" y="451078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32048" y="2720558"/>
            <a:ext cx="104418" cy="445735"/>
          </a:xfrm>
          <a:custGeom>
            <a:avLst/>
            <a:gdLst/>
            <a:ahLst/>
            <a:cxnLst/>
            <a:rect l="l" t="t" r="r" b="b"/>
            <a:pathLst>
              <a:path w="104418" h="445735">
                <a:moveTo>
                  <a:pt x="88815" y="436033"/>
                </a:moveTo>
                <a:lnTo>
                  <a:pt x="88815" y="229352"/>
                </a:lnTo>
                <a:lnTo>
                  <a:pt x="93982" y="224838"/>
                </a:lnTo>
                <a:lnTo>
                  <a:pt x="101861" y="219651"/>
                </a:lnTo>
                <a:lnTo>
                  <a:pt x="104418" y="209846"/>
                </a:lnTo>
                <a:lnTo>
                  <a:pt x="104418" y="48869"/>
                </a:lnTo>
                <a:lnTo>
                  <a:pt x="103114" y="33876"/>
                </a:lnTo>
                <a:lnTo>
                  <a:pt x="101861" y="25420"/>
                </a:lnTo>
                <a:lnTo>
                  <a:pt x="96643" y="15615"/>
                </a:lnTo>
                <a:lnTo>
                  <a:pt x="90068" y="9078"/>
                </a:lnTo>
                <a:lnTo>
                  <a:pt x="80936" y="4513"/>
                </a:lnTo>
                <a:lnTo>
                  <a:pt x="67212" y="0"/>
                </a:lnTo>
                <a:lnTo>
                  <a:pt x="50252" y="0"/>
                </a:lnTo>
                <a:lnTo>
                  <a:pt x="0" y="28688"/>
                </a:lnTo>
                <a:lnTo>
                  <a:pt x="19673" y="29985"/>
                </a:lnTo>
                <a:lnTo>
                  <a:pt x="29431" y="33876"/>
                </a:lnTo>
                <a:lnTo>
                  <a:pt x="37154" y="39790"/>
                </a:lnTo>
                <a:lnTo>
                  <a:pt x="42477" y="48868"/>
                </a:lnTo>
                <a:lnTo>
                  <a:pt x="46286" y="59970"/>
                </a:lnTo>
                <a:lnTo>
                  <a:pt x="46286" y="214982"/>
                </a:lnTo>
                <a:lnTo>
                  <a:pt x="47695" y="219651"/>
                </a:lnTo>
                <a:lnTo>
                  <a:pt x="55575" y="223541"/>
                </a:lnTo>
                <a:lnTo>
                  <a:pt x="65959" y="228107"/>
                </a:lnTo>
                <a:lnTo>
                  <a:pt x="65959" y="437278"/>
                </a:lnTo>
                <a:lnTo>
                  <a:pt x="77022" y="445735"/>
                </a:lnTo>
                <a:lnTo>
                  <a:pt x="88815" y="436033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88856" y="2952556"/>
            <a:ext cx="112298" cy="484280"/>
          </a:xfrm>
          <a:custGeom>
            <a:avLst/>
            <a:gdLst/>
            <a:ahLst/>
            <a:cxnLst/>
            <a:rect l="l" t="t" r="r" b="b"/>
            <a:pathLst>
              <a:path w="112298" h="484280">
                <a:moveTo>
                  <a:pt x="95286" y="472566"/>
                </a:moveTo>
                <a:lnTo>
                  <a:pt x="95286" y="249014"/>
                </a:lnTo>
                <a:lnTo>
                  <a:pt x="100452" y="245123"/>
                </a:lnTo>
                <a:lnTo>
                  <a:pt x="109637" y="237912"/>
                </a:lnTo>
                <a:lnTo>
                  <a:pt x="112298" y="228107"/>
                </a:lnTo>
                <a:lnTo>
                  <a:pt x="112298" y="52759"/>
                </a:lnTo>
                <a:lnTo>
                  <a:pt x="110889" y="37767"/>
                </a:lnTo>
                <a:lnTo>
                  <a:pt x="109637" y="28065"/>
                </a:lnTo>
                <a:lnTo>
                  <a:pt x="103792" y="18261"/>
                </a:lnTo>
                <a:lnTo>
                  <a:pt x="96539" y="11101"/>
                </a:lnTo>
                <a:lnTo>
                  <a:pt x="86780" y="5187"/>
                </a:lnTo>
                <a:lnTo>
                  <a:pt x="72430" y="0"/>
                </a:lnTo>
                <a:lnTo>
                  <a:pt x="54166" y="1245"/>
                </a:lnTo>
                <a:lnTo>
                  <a:pt x="0" y="32631"/>
                </a:lnTo>
                <a:lnTo>
                  <a:pt x="20821" y="34498"/>
                </a:lnTo>
                <a:lnTo>
                  <a:pt x="31309" y="37767"/>
                </a:lnTo>
                <a:lnTo>
                  <a:pt x="39815" y="43681"/>
                </a:lnTo>
                <a:lnTo>
                  <a:pt x="45660" y="52759"/>
                </a:lnTo>
                <a:lnTo>
                  <a:pt x="49574" y="65884"/>
                </a:lnTo>
                <a:lnTo>
                  <a:pt x="49574" y="234021"/>
                </a:lnTo>
                <a:lnTo>
                  <a:pt x="50878" y="237912"/>
                </a:lnTo>
                <a:lnTo>
                  <a:pt x="59384" y="243722"/>
                </a:lnTo>
                <a:lnTo>
                  <a:pt x="71178" y="246990"/>
                </a:lnTo>
                <a:lnTo>
                  <a:pt x="71178" y="473826"/>
                </a:lnTo>
                <a:lnTo>
                  <a:pt x="82188" y="484280"/>
                </a:lnTo>
                <a:lnTo>
                  <a:pt x="95286" y="47256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356" y="3041837"/>
            <a:ext cx="118873" cy="497898"/>
          </a:xfrm>
          <a:custGeom>
            <a:avLst/>
            <a:gdLst/>
            <a:ahLst/>
            <a:cxnLst/>
            <a:rect l="l" t="t" r="r" b="b"/>
            <a:pathLst>
              <a:path w="118873" h="497898">
                <a:moveTo>
                  <a:pt x="101235" y="487569"/>
                </a:moveTo>
                <a:lnTo>
                  <a:pt x="101235" y="256225"/>
                </a:lnTo>
                <a:lnTo>
                  <a:pt x="107706" y="252282"/>
                </a:lnTo>
                <a:lnTo>
                  <a:pt x="116212" y="244345"/>
                </a:lnTo>
                <a:lnTo>
                  <a:pt x="118873" y="234643"/>
                </a:lnTo>
                <a:lnTo>
                  <a:pt x="118873" y="54783"/>
                </a:lnTo>
                <a:lnTo>
                  <a:pt x="117464" y="38441"/>
                </a:lnTo>
                <a:lnTo>
                  <a:pt x="116212" y="27962"/>
                </a:lnTo>
                <a:lnTo>
                  <a:pt x="110367" y="18883"/>
                </a:lnTo>
                <a:lnTo>
                  <a:pt x="103166" y="11101"/>
                </a:lnTo>
                <a:lnTo>
                  <a:pt x="92729" y="5187"/>
                </a:lnTo>
                <a:lnTo>
                  <a:pt x="77753" y="0"/>
                </a:lnTo>
                <a:lnTo>
                  <a:pt x="57453" y="1296"/>
                </a:lnTo>
                <a:lnTo>
                  <a:pt x="0" y="32631"/>
                </a:lnTo>
                <a:lnTo>
                  <a:pt x="22856" y="34550"/>
                </a:lnTo>
                <a:lnTo>
                  <a:pt x="32718" y="37818"/>
                </a:lnTo>
                <a:lnTo>
                  <a:pt x="42477" y="44355"/>
                </a:lnTo>
                <a:lnTo>
                  <a:pt x="48321" y="54783"/>
                </a:lnTo>
                <a:lnTo>
                  <a:pt x="53540" y="67752"/>
                </a:lnTo>
                <a:lnTo>
                  <a:pt x="53540" y="240454"/>
                </a:lnTo>
                <a:lnTo>
                  <a:pt x="54949" y="244344"/>
                </a:lnTo>
                <a:lnTo>
                  <a:pt x="63298" y="250933"/>
                </a:lnTo>
                <a:lnTo>
                  <a:pt x="75717" y="254824"/>
                </a:lnTo>
                <a:lnTo>
                  <a:pt x="75717" y="488830"/>
                </a:lnTo>
                <a:lnTo>
                  <a:pt x="87563" y="497898"/>
                </a:lnTo>
                <a:lnTo>
                  <a:pt x="101235" y="48756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30409" y="3143518"/>
            <a:ext cx="133850" cy="507054"/>
          </a:xfrm>
          <a:custGeom>
            <a:avLst/>
            <a:gdLst/>
            <a:ahLst/>
            <a:cxnLst/>
            <a:rect l="l" t="t" r="r" b="b"/>
            <a:pathLst>
              <a:path w="133850" h="507054">
                <a:moveTo>
                  <a:pt x="114333" y="495340"/>
                </a:moveTo>
                <a:lnTo>
                  <a:pt x="114333" y="260686"/>
                </a:lnTo>
                <a:lnTo>
                  <a:pt x="121430" y="256173"/>
                </a:lnTo>
                <a:lnTo>
                  <a:pt x="130562" y="248962"/>
                </a:lnTo>
                <a:lnTo>
                  <a:pt x="133850" y="238534"/>
                </a:lnTo>
                <a:lnTo>
                  <a:pt x="133850" y="56028"/>
                </a:lnTo>
                <a:lnTo>
                  <a:pt x="132597" y="39790"/>
                </a:lnTo>
                <a:lnTo>
                  <a:pt x="130562" y="29311"/>
                </a:lnTo>
                <a:lnTo>
                  <a:pt x="124718" y="18883"/>
                </a:lnTo>
                <a:lnTo>
                  <a:pt x="116212" y="11672"/>
                </a:lnTo>
                <a:lnTo>
                  <a:pt x="104418" y="5914"/>
                </a:lnTo>
                <a:lnTo>
                  <a:pt x="87563" y="0"/>
                </a:lnTo>
                <a:lnTo>
                  <a:pt x="65333" y="1348"/>
                </a:lnTo>
                <a:lnTo>
                  <a:pt x="0" y="33876"/>
                </a:lnTo>
                <a:lnTo>
                  <a:pt x="25517" y="35847"/>
                </a:lnTo>
                <a:lnTo>
                  <a:pt x="37154" y="39167"/>
                </a:lnTo>
                <a:lnTo>
                  <a:pt x="47695" y="46326"/>
                </a:lnTo>
                <a:lnTo>
                  <a:pt x="54792" y="56028"/>
                </a:lnTo>
                <a:lnTo>
                  <a:pt x="60010" y="69101"/>
                </a:lnTo>
                <a:lnTo>
                  <a:pt x="60010" y="245071"/>
                </a:lnTo>
                <a:lnTo>
                  <a:pt x="62045" y="248962"/>
                </a:lnTo>
                <a:lnTo>
                  <a:pt x="71804" y="255550"/>
                </a:lnTo>
                <a:lnTo>
                  <a:pt x="85528" y="258818"/>
                </a:lnTo>
                <a:lnTo>
                  <a:pt x="85528" y="497229"/>
                </a:lnTo>
                <a:lnTo>
                  <a:pt x="99200" y="507054"/>
                </a:lnTo>
                <a:lnTo>
                  <a:pt x="114333" y="49534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50102" y="2866542"/>
            <a:ext cx="112924" cy="476446"/>
          </a:xfrm>
          <a:custGeom>
            <a:avLst/>
            <a:gdLst/>
            <a:ahLst/>
            <a:cxnLst/>
            <a:rect l="l" t="t" r="r" b="b"/>
            <a:pathLst>
              <a:path w="112924" h="476446">
                <a:moveTo>
                  <a:pt x="95912" y="466019"/>
                </a:moveTo>
                <a:lnTo>
                  <a:pt x="95912" y="245693"/>
                </a:lnTo>
                <a:lnTo>
                  <a:pt x="101757" y="241180"/>
                </a:lnTo>
                <a:lnTo>
                  <a:pt x="110263" y="234643"/>
                </a:lnTo>
                <a:lnTo>
                  <a:pt x="112924" y="224787"/>
                </a:lnTo>
                <a:lnTo>
                  <a:pt x="112924" y="53382"/>
                </a:lnTo>
                <a:lnTo>
                  <a:pt x="111515" y="37767"/>
                </a:lnTo>
                <a:lnTo>
                  <a:pt x="110263" y="27962"/>
                </a:lnTo>
                <a:lnTo>
                  <a:pt x="104418" y="18261"/>
                </a:lnTo>
                <a:lnTo>
                  <a:pt x="97217" y="11050"/>
                </a:lnTo>
                <a:lnTo>
                  <a:pt x="87406" y="5135"/>
                </a:lnTo>
                <a:lnTo>
                  <a:pt x="73108" y="0"/>
                </a:lnTo>
                <a:lnTo>
                  <a:pt x="54792" y="1245"/>
                </a:lnTo>
                <a:lnTo>
                  <a:pt x="0" y="31956"/>
                </a:lnTo>
                <a:lnTo>
                  <a:pt x="21447" y="33876"/>
                </a:lnTo>
                <a:lnTo>
                  <a:pt x="31988" y="37144"/>
                </a:lnTo>
                <a:lnTo>
                  <a:pt x="40494" y="43058"/>
                </a:lnTo>
                <a:lnTo>
                  <a:pt x="46338" y="53382"/>
                </a:lnTo>
                <a:lnTo>
                  <a:pt x="50878" y="65106"/>
                </a:lnTo>
                <a:lnTo>
                  <a:pt x="50878" y="230078"/>
                </a:lnTo>
                <a:lnTo>
                  <a:pt x="52131" y="234643"/>
                </a:lnTo>
                <a:lnTo>
                  <a:pt x="60636" y="239779"/>
                </a:lnTo>
                <a:lnTo>
                  <a:pt x="71804" y="244345"/>
                </a:lnTo>
                <a:lnTo>
                  <a:pt x="71804" y="467264"/>
                </a:lnTo>
                <a:lnTo>
                  <a:pt x="83493" y="476446"/>
                </a:lnTo>
                <a:lnTo>
                  <a:pt x="95912" y="466019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05400" y="2784419"/>
            <a:ext cx="104418" cy="461454"/>
          </a:xfrm>
          <a:custGeom>
            <a:avLst/>
            <a:gdLst/>
            <a:ahLst/>
            <a:cxnLst/>
            <a:rect l="l" t="t" r="r" b="b"/>
            <a:pathLst>
              <a:path w="104418" h="461454">
                <a:moveTo>
                  <a:pt x="89442" y="451026"/>
                </a:moveTo>
                <a:lnTo>
                  <a:pt x="89442" y="237289"/>
                </a:lnTo>
                <a:lnTo>
                  <a:pt x="94034" y="233243"/>
                </a:lnTo>
                <a:lnTo>
                  <a:pt x="102540" y="226810"/>
                </a:lnTo>
                <a:lnTo>
                  <a:pt x="104418" y="217005"/>
                </a:lnTo>
                <a:lnTo>
                  <a:pt x="104418" y="51514"/>
                </a:lnTo>
                <a:lnTo>
                  <a:pt x="103792" y="35121"/>
                </a:lnTo>
                <a:lnTo>
                  <a:pt x="102540" y="26042"/>
                </a:lnTo>
                <a:lnTo>
                  <a:pt x="97321" y="16237"/>
                </a:lnTo>
                <a:lnTo>
                  <a:pt x="90746" y="10427"/>
                </a:lnTo>
                <a:lnTo>
                  <a:pt x="80936" y="4513"/>
                </a:lnTo>
                <a:lnTo>
                  <a:pt x="68516" y="0"/>
                </a:lnTo>
                <a:lnTo>
                  <a:pt x="51661" y="622"/>
                </a:lnTo>
                <a:lnTo>
                  <a:pt x="0" y="29985"/>
                </a:lnTo>
                <a:lnTo>
                  <a:pt x="19568" y="31230"/>
                </a:lnTo>
                <a:lnTo>
                  <a:pt x="29431" y="35121"/>
                </a:lnTo>
                <a:lnTo>
                  <a:pt x="37832" y="41035"/>
                </a:lnTo>
                <a:lnTo>
                  <a:pt x="43155" y="51514"/>
                </a:lnTo>
                <a:lnTo>
                  <a:pt x="47069" y="63239"/>
                </a:lnTo>
                <a:lnTo>
                  <a:pt x="47069" y="222919"/>
                </a:lnTo>
                <a:lnTo>
                  <a:pt x="48373" y="226810"/>
                </a:lnTo>
                <a:lnTo>
                  <a:pt x="56827" y="231375"/>
                </a:lnTo>
                <a:lnTo>
                  <a:pt x="67264" y="235888"/>
                </a:lnTo>
                <a:lnTo>
                  <a:pt x="67264" y="452271"/>
                </a:lnTo>
                <a:lnTo>
                  <a:pt x="77022" y="461454"/>
                </a:lnTo>
                <a:lnTo>
                  <a:pt x="89442" y="45102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43216" y="2709456"/>
            <a:ext cx="104418" cy="445735"/>
          </a:xfrm>
          <a:custGeom>
            <a:avLst/>
            <a:gdLst/>
            <a:ahLst/>
            <a:cxnLst/>
            <a:rect l="l" t="t" r="r" b="b"/>
            <a:pathLst>
              <a:path w="104418" h="445735">
                <a:moveTo>
                  <a:pt x="88659" y="436033"/>
                </a:moveTo>
                <a:lnTo>
                  <a:pt x="88659" y="229352"/>
                </a:lnTo>
                <a:lnTo>
                  <a:pt x="93982" y="225461"/>
                </a:lnTo>
                <a:lnTo>
                  <a:pt x="102383" y="220325"/>
                </a:lnTo>
                <a:lnTo>
                  <a:pt x="104418" y="210468"/>
                </a:lnTo>
                <a:lnTo>
                  <a:pt x="104418" y="48869"/>
                </a:lnTo>
                <a:lnTo>
                  <a:pt x="103792" y="34550"/>
                </a:lnTo>
                <a:lnTo>
                  <a:pt x="102383" y="25472"/>
                </a:lnTo>
                <a:lnTo>
                  <a:pt x="97165" y="16237"/>
                </a:lnTo>
                <a:lnTo>
                  <a:pt x="90694" y="10479"/>
                </a:lnTo>
                <a:lnTo>
                  <a:pt x="80936" y="4565"/>
                </a:lnTo>
                <a:lnTo>
                  <a:pt x="67838" y="0"/>
                </a:lnTo>
                <a:lnTo>
                  <a:pt x="50878" y="0"/>
                </a:lnTo>
                <a:lnTo>
                  <a:pt x="0" y="28740"/>
                </a:lnTo>
                <a:lnTo>
                  <a:pt x="19516" y="30607"/>
                </a:lnTo>
                <a:lnTo>
                  <a:pt x="28648" y="33876"/>
                </a:lnTo>
                <a:lnTo>
                  <a:pt x="37154" y="39790"/>
                </a:lnTo>
                <a:lnTo>
                  <a:pt x="42372" y="48868"/>
                </a:lnTo>
                <a:lnTo>
                  <a:pt x="46286" y="60593"/>
                </a:lnTo>
                <a:lnTo>
                  <a:pt x="46286" y="215760"/>
                </a:lnTo>
                <a:lnTo>
                  <a:pt x="47538" y="220325"/>
                </a:lnTo>
                <a:lnTo>
                  <a:pt x="56044" y="223593"/>
                </a:lnTo>
                <a:lnTo>
                  <a:pt x="66481" y="228107"/>
                </a:lnTo>
                <a:lnTo>
                  <a:pt x="66481" y="437330"/>
                </a:lnTo>
                <a:lnTo>
                  <a:pt x="77022" y="445735"/>
                </a:lnTo>
                <a:lnTo>
                  <a:pt x="88659" y="43603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74312" y="2854195"/>
            <a:ext cx="94660" cy="32475"/>
          </a:xfrm>
          <a:custGeom>
            <a:avLst/>
            <a:gdLst/>
            <a:ahLst/>
            <a:cxnLst/>
            <a:rect l="l" t="t" r="r" b="b"/>
            <a:pathLst>
              <a:path w="94660" h="32475">
                <a:moveTo>
                  <a:pt x="66317" y="31165"/>
                </a:moveTo>
                <a:lnTo>
                  <a:pt x="81442" y="27582"/>
                </a:lnTo>
                <a:lnTo>
                  <a:pt x="91402" y="22247"/>
                </a:lnTo>
                <a:lnTo>
                  <a:pt x="94660" y="16237"/>
                </a:lnTo>
                <a:lnTo>
                  <a:pt x="90837" y="9752"/>
                </a:lnTo>
                <a:lnTo>
                  <a:pt x="80409" y="4538"/>
                </a:lnTo>
                <a:lnTo>
                  <a:pt x="64941" y="1116"/>
                </a:lnTo>
                <a:lnTo>
                  <a:pt x="47591" y="0"/>
                </a:lnTo>
                <a:lnTo>
                  <a:pt x="28951" y="1285"/>
                </a:lnTo>
                <a:lnTo>
                  <a:pt x="13727" y="4804"/>
                </a:lnTo>
                <a:lnTo>
                  <a:pt x="3539" y="10050"/>
                </a:lnTo>
                <a:lnTo>
                  <a:pt x="0" y="16237"/>
                </a:lnTo>
                <a:lnTo>
                  <a:pt x="3834" y="22664"/>
                </a:lnTo>
                <a:lnTo>
                  <a:pt x="14257" y="27850"/>
                </a:lnTo>
                <a:lnTo>
                  <a:pt x="29651" y="31289"/>
                </a:lnTo>
                <a:lnTo>
                  <a:pt x="47591" y="32475"/>
                </a:lnTo>
                <a:lnTo>
                  <a:pt x="66317" y="31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74312" y="2854817"/>
            <a:ext cx="84119" cy="30607"/>
          </a:xfrm>
          <a:custGeom>
            <a:avLst/>
            <a:gdLst/>
            <a:ahLst/>
            <a:cxnLst/>
            <a:rect l="l" t="t" r="r" b="b"/>
            <a:pathLst>
              <a:path w="84119" h="30607">
                <a:moveTo>
                  <a:pt x="60679" y="29108"/>
                </a:moveTo>
                <a:lnTo>
                  <a:pt x="74933" y="25044"/>
                </a:lnTo>
                <a:lnTo>
                  <a:pt x="83033" y="19066"/>
                </a:lnTo>
                <a:lnTo>
                  <a:pt x="84119" y="15615"/>
                </a:lnTo>
                <a:lnTo>
                  <a:pt x="79863" y="8838"/>
                </a:lnTo>
                <a:lnTo>
                  <a:pt x="68477" y="3507"/>
                </a:lnTo>
                <a:lnTo>
                  <a:pt x="52032" y="434"/>
                </a:lnTo>
                <a:lnTo>
                  <a:pt x="42372" y="0"/>
                </a:lnTo>
                <a:lnTo>
                  <a:pt x="23991" y="1568"/>
                </a:lnTo>
                <a:lnTo>
                  <a:pt x="9668" y="5751"/>
                </a:lnTo>
                <a:lnTo>
                  <a:pt x="1333" y="11767"/>
                </a:lnTo>
                <a:lnTo>
                  <a:pt x="0" y="15615"/>
                </a:lnTo>
                <a:lnTo>
                  <a:pt x="4210" y="22219"/>
                </a:lnTo>
                <a:lnTo>
                  <a:pt x="15539" y="27278"/>
                </a:lnTo>
                <a:lnTo>
                  <a:pt x="32028" y="30169"/>
                </a:lnTo>
                <a:lnTo>
                  <a:pt x="42372" y="30607"/>
                </a:lnTo>
                <a:lnTo>
                  <a:pt x="60679" y="29108"/>
                </a:lnTo>
                <a:close/>
              </a:path>
            </a:pathLst>
          </a:custGeom>
          <a:solidFill>
            <a:srgbClr val="5F7E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32266" y="2951933"/>
            <a:ext cx="115455" cy="42954"/>
          </a:xfrm>
          <a:custGeom>
            <a:avLst/>
            <a:gdLst/>
            <a:ahLst/>
            <a:cxnLst/>
            <a:rect l="l" t="t" r="r" b="b"/>
            <a:pathLst>
              <a:path w="115455" h="42954">
                <a:moveTo>
                  <a:pt x="108353" y="39790"/>
                </a:moveTo>
                <a:lnTo>
                  <a:pt x="113556" y="33253"/>
                </a:lnTo>
                <a:lnTo>
                  <a:pt x="115455" y="24693"/>
                </a:lnTo>
                <a:lnTo>
                  <a:pt x="113556" y="17638"/>
                </a:lnTo>
                <a:lnTo>
                  <a:pt x="106954" y="11050"/>
                </a:lnTo>
                <a:lnTo>
                  <a:pt x="95286" y="5810"/>
                </a:lnTo>
                <a:lnTo>
                  <a:pt x="82851" y="1867"/>
                </a:lnTo>
                <a:lnTo>
                  <a:pt x="72446" y="622"/>
                </a:lnTo>
                <a:lnTo>
                  <a:pt x="60647" y="0"/>
                </a:lnTo>
                <a:lnTo>
                  <a:pt x="42378" y="622"/>
                </a:lnTo>
                <a:lnTo>
                  <a:pt x="28038" y="3268"/>
                </a:lnTo>
                <a:lnTo>
                  <a:pt x="15602" y="7159"/>
                </a:lnTo>
                <a:lnTo>
                  <a:pt x="0" y="17638"/>
                </a:lnTo>
                <a:lnTo>
                  <a:pt x="100484" y="42954"/>
                </a:lnTo>
                <a:lnTo>
                  <a:pt x="108353" y="39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30868" y="2969571"/>
            <a:ext cx="101251" cy="41035"/>
          </a:xfrm>
          <a:custGeom>
            <a:avLst/>
            <a:gdLst/>
            <a:ahLst/>
            <a:cxnLst/>
            <a:rect l="l" t="t" r="r" b="b"/>
            <a:pathLst>
              <a:path w="101251" h="41035">
                <a:moveTo>
                  <a:pt x="101251" y="24693"/>
                </a:moveTo>
                <a:lnTo>
                  <a:pt x="0" y="0"/>
                </a:lnTo>
                <a:lnTo>
                  <a:pt x="761" y="15615"/>
                </a:lnTo>
                <a:lnTo>
                  <a:pt x="101251" y="41035"/>
                </a:lnTo>
                <a:lnTo>
                  <a:pt x="101251" y="24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68391" y="4450610"/>
            <a:ext cx="1535270" cy="1673942"/>
          </a:xfrm>
          <a:custGeom>
            <a:avLst/>
            <a:gdLst/>
            <a:ahLst/>
            <a:cxnLst/>
            <a:rect l="l" t="t" r="r" b="b"/>
            <a:pathLst>
              <a:path w="1535270" h="1673942">
                <a:moveTo>
                  <a:pt x="1007378" y="1520599"/>
                </a:moveTo>
                <a:lnTo>
                  <a:pt x="1013105" y="1485356"/>
                </a:lnTo>
                <a:lnTo>
                  <a:pt x="1016498" y="1472983"/>
                </a:lnTo>
                <a:lnTo>
                  <a:pt x="1023285" y="1448238"/>
                </a:lnTo>
                <a:lnTo>
                  <a:pt x="1031224" y="1438427"/>
                </a:lnTo>
                <a:lnTo>
                  <a:pt x="1044919" y="1421504"/>
                </a:lnTo>
                <a:lnTo>
                  <a:pt x="1079733" y="1407803"/>
                </a:lnTo>
                <a:lnTo>
                  <a:pt x="1192674" y="1383831"/>
                </a:lnTo>
                <a:lnTo>
                  <a:pt x="1249784" y="1372087"/>
                </a:lnTo>
                <a:lnTo>
                  <a:pt x="1259303" y="1370129"/>
                </a:lnTo>
                <a:lnTo>
                  <a:pt x="1286118" y="1359304"/>
                </a:lnTo>
                <a:lnTo>
                  <a:pt x="1312933" y="1348478"/>
                </a:lnTo>
                <a:lnTo>
                  <a:pt x="1350610" y="1330249"/>
                </a:lnTo>
                <a:lnTo>
                  <a:pt x="1356867" y="1324761"/>
                </a:lnTo>
                <a:lnTo>
                  <a:pt x="1369381" y="1313786"/>
                </a:lnTo>
                <a:lnTo>
                  <a:pt x="1382515" y="1289814"/>
                </a:lnTo>
                <a:lnTo>
                  <a:pt x="1382515" y="1272711"/>
                </a:lnTo>
                <a:lnTo>
                  <a:pt x="1382515" y="1247058"/>
                </a:lnTo>
                <a:lnTo>
                  <a:pt x="1380197" y="1193494"/>
                </a:lnTo>
                <a:lnTo>
                  <a:pt x="1374471" y="1121096"/>
                </a:lnTo>
                <a:lnTo>
                  <a:pt x="1374471" y="1059028"/>
                </a:lnTo>
                <a:lnTo>
                  <a:pt x="1382515" y="1002557"/>
                </a:lnTo>
                <a:lnTo>
                  <a:pt x="1384394" y="998598"/>
                </a:lnTo>
                <a:lnTo>
                  <a:pt x="1399013" y="967791"/>
                </a:lnTo>
                <a:lnTo>
                  <a:pt x="1420102" y="943810"/>
                </a:lnTo>
                <a:lnTo>
                  <a:pt x="1457779" y="927884"/>
                </a:lnTo>
                <a:lnTo>
                  <a:pt x="1474686" y="921619"/>
                </a:lnTo>
                <a:lnTo>
                  <a:pt x="1508500" y="909090"/>
                </a:lnTo>
                <a:lnTo>
                  <a:pt x="1524998" y="895394"/>
                </a:lnTo>
                <a:lnTo>
                  <a:pt x="1535270" y="879376"/>
                </a:lnTo>
                <a:lnTo>
                  <a:pt x="1535270" y="855532"/>
                </a:lnTo>
                <a:lnTo>
                  <a:pt x="1526135" y="843268"/>
                </a:lnTo>
                <a:lnTo>
                  <a:pt x="1516999" y="831005"/>
                </a:lnTo>
                <a:lnTo>
                  <a:pt x="1500456" y="812211"/>
                </a:lnTo>
                <a:lnTo>
                  <a:pt x="1377334" y="656540"/>
                </a:lnTo>
                <a:lnTo>
                  <a:pt x="1366517" y="643526"/>
                </a:lnTo>
                <a:lnTo>
                  <a:pt x="1372244" y="619545"/>
                </a:lnTo>
                <a:lnTo>
                  <a:pt x="1412148" y="530629"/>
                </a:lnTo>
                <a:lnTo>
                  <a:pt x="1420102" y="488946"/>
                </a:lnTo>
                <a:lnTo>
                  <a:pt x="1420102" y="424557"/>
                </a:lnTo>
                <a:lnTo>
                  <a:pt x="1402450" y="368496"/>
                </a:lnTo>
                <a:lnTo>
                  <a:pt x="1374245" y="293125"/>
                </a:lnTo>
                <a:lnTo>
                  <a:pt x="1341703" y="228023"/>
                </a:lnTo>
                <a:lnTo>
                  <a:pt x="1312932" y="176648"/>
                </a:lnTo>
                <a:lnTo>
                  <a:pt x="1267256" y="123044"/>
                </a:lnTo>
                <a:lnTo>
                  <a:pt x="1216535" y="74673"/>
                </a:lnTo>
                <a:lnTo>
                  <a:pt x="1147043" y="38223"/>
                </a:lnTo>
                <a:lnTo>
                  <a:pt x="1097316" y="26589"/>
                </a:lnTo>
                <a:lnTo>
                  <a:pt x="1039874" y="13150"/>
                </a:lnTo>
                <a:lnTo>
                  <a:pt x="1001933" y="9123"/>
                </a:lnTo>
                <a:lnTo>
                  <a:pt x="937840" y="2320"/>
                </a:lnTo>
                <a:lnTo>
                  <a:pt x="833534" y="0"/>
                </a:lnTo>
                <a:lnTo>
                  <a:pt x="731456" y="5096"/>
                </a:lnTo>
                <a:lnTo>
                  <a:pt x="683117" y="11360"/>
                </a:lnTo>
                <a:lnTo>
                  <a:pt x="567884" y="31944"/>
                </a:lnTo>
                <a:lnTo>
                  <a:pt x="476622" y="66709"/>
                </a:lnTo>
                <a:lnTo>
                  <a:pt x="388205" y="112259"/>
                </a:lnTo>
                <a:lnTo>
                  <a:pt x="338860" y="146017"/>
                </a:lnTo>
                <a:lnTo>
                  <a:pt x="278255" y="187478"/>
                </a:lnTo>
                <a:lnTo>
                  <a:pt x="227529" y="228023"/>
                </a:lnTo>
                <a:lnTo>
                  <a:pt x="181893" y="273528"/>
                </a:lnTo>
                <a:lnTo>
                  <a:pt x="154138" y="305697"/>
                </a:lnTo>
                <a:lnTo>
                  <a:pt x="109608" y="364476"/>
                </a:lnTo>
                <a:lnTo>
                  <a:pt x="82660" y="404672"/>
                </a:lnTo>
                <a:lnTo>
                  <a:pt x="34809" y="495818"/>
                </a:lnTo>
                <a:lnTo>
                  <a:pt x="20578" y="541456"/>
                </a:lnTo>
                <a:lnTo>
                  <a:pt x="1785" y="645596"/>
                </a:lnTo>
                <a:lnTo>
                  <a:pt x="0" y="660544"/>
                </a:lnTo>
                <a:lnTo>
                  <a:pt x="2885" y="697302"/>
                </a:lnTo>
                <a:lnTo>
                  <a:pt x="18233" y="793327"/>
                </a:lnTo>
                <a:lnTo>
                  <a:pt x="47959" y="864041"/>
                </a:lnTo>
                <a:lnTo>
                  <a:pt x="88097" y="926778"/>
                </a:lnTo>
                <a:lnTo>
                  <a:pt x="134045" y="998598"/>
                </a:lnTo>
                <a:lnTo>
                  <a:pt x="246318" y="1163871"/>
                </a:lnTo>
                <a:lnTo>
                  <a:pt x="262569" y="1193494"/>
                </a:lnTo>
                <a:lnTo>
                  <a:pt x="291953" y="1247058"/>
                </a:lnTo>
                <a:lnTo>
                  <a:pt x="310742" y="1294897"/>
                </a:lnTo>
                <a:lnTo>
                  <a:pt x="321573" y="1341625"/>
                </a:lnTo>
                <a:lnTo>
                  <a:pt x="324715" y="1367724"/>
                </a:lnTo>
                <a:lnTo>
                  <a:pt x="326654" y="1383831"/>
                </a:lnTo>
                <a:lnTo>
                  <a:pt x="328093" y="1403807"/>
                </a:lnTo>
                <a:lnTo>
                  <a:pt x="329526" y="1423711"/>
                </a:lnTo>
                <a:lnTo>
                  <a:pt x="330844" y="1460611"/>
                </a:lnTo>
                <a:lnTo>
                  <a:pt x="332399" y="1504140"/>
                </a:lnTo>
                <a:lnTo>
                  <a:pt x="324366" y="1630130"/>
                </a:lnTo>
                <a:lnTo>
                  <a:pt x="321573" y="1673942"/>
                </a:lnTo>
                <a:lnTo>
                  <a:pt x="1007378" y="1673942"/>
                </a:lnTo>
                <a:lnTo>
                  <a:pt x="1007378" y="1520599"/>
                </a:lnTo>
                <a:close/>
              </a:path>
            </a:pathLst>
          </a:custGeom>
          <a:solidFill>
            <a:srgbClr val="FF8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68391" y="4450610"/>
            <a:ext cx="1535270" cy="1673942"/>
          </a:xfrm>
          <a:custGeom>
            <a:avLst/>
            <a:gdLst/>
            <a:ahLst/>
            <a:cxnLst/>
            <a:rect l="l" t="t" r="r" b="b"/>
            <a:pathLst>
              <a:path w="1535270" h="1673942">
                <a:moveTo>
                  <a:pt x="1007378" y="1520599"/>
                </a:moveTo>
                <a:lnTo>
                  <a:pt x="1013105" y="1485356"/>
                </a:lnTo>
                <a:lnTo>
                  <a:pt x="1016498" y="1472983"/>
                </a:lnTo>
                <a:lnTo>
                  <a:pt x="1023285" y="1448238"/>
                </a:lnTo>
                <a:lnTo>
                  <a:pt x="1031224" y="1438427"/>
                </a:lnTo>
                <a:lnTo>
                  <a:pt x="1044919" y="1421504"/>
                </a:lnTo>
                <a:lnTo>
                  <a:pt x="1079733" y="1407803"/>
                </a:lnTo>
                <a:lnTo>
                  <a:pt x="1192674" y="1383831"/>
                </a:lnTo>
                <a:lnTo>
                  <a:pt x="1249784" y="1372087"/>
                </a:lnTo>
                <a:lnTo>
                  <a:pt x="1259303" y="1370129"/>
                </a:lnTo>
                <a:lnTo>
                  <a:pt x="1286118" y="1359304"/>
                </a:lnTo>
                <a:lnTo>
                  <a:pt x="1312933" y="1348478"/>
                </a:lnTo>
                <a:lnTo>
                  <a:pt x="1350610" y="1330249"/>
                </a:lnTo>
              </a:path>
              <a:path w="1535270" h="1673942">
                <a:moveTo>
                  <a:pt x="1350610" y="1330249"/>
                </a:moveTo>
                <a:lnTo>
                  <a:pt x="1356867" y="1324761"/>
                </a:lnTo>
                <a:lnTo>
                  <a:pt x="1369381" y="1313786"/>
                </a:lnTo>
                <a:lnTo>
                  <a:pt x="1382515" y="1289814"/>
                </a:lnTo>
              </a:path>
              <a:path w="1535270" h="1673942">
                <a:moveTo>
                  <a:pt x="1382515" y="1247058"/>
                </a:moveTo>
                <a:lnTo>
                  <a:pt x="1380197" y="1193494"/>
                </a:lnTo>
                <a:lnTo>
                  <a:pt x="1374471" y="1121096"/>
                </a:lnTo>
                <a:lnTo>
                  <a:pt x="1374471" y="1059028"/>
                </a:lnTo>
                <a:lnTo>
                  <a:pt x="1382515" y="1002557"/>
                </a:lnTo>
                <a:lnTo>
                  <a:pt x="1384394" y="998598"/>
                </a:lnTo>
                <a:lnTo>
                  <a:pt x="1399013" y="967791"/>
                </a:lnTo>
                <a:lnTo>
                  <a:pt x="1420102" y="943810"/>
                </a:lnTo>
              </a:path>
              <a:path w="1535270" h="1673942">
                <a:moveTo>
                  <a:pt x="1420102" y="943810"/>
                </a:moveTo>
                <a:lnTo>
                  <a:pt x="1457779" y="927884"/>
                </a:lnTo>
                <a:lnTo>
                  <a:pt x="1474686" y="921619"/>
                </a:lnTo>
                <a:lnTo>
                  <a:pt x="1508500" y="909090"/>
                </a:lnTo>
                <a:lnTo>
                  <a:pt x="1524998" y="895394"/>
                </a:lnTo>
              </a:path>
              <a:path w="1535270" h="1673942">
                <a:moveTo>
                  <a:pt x="1524998" y="895394"/>
                </a:moveTo>
                <a:lnTo>
                  <a:pt x="1535270" y="879376"/>
                </a:lnTo>
              </a:path>
              <a:path w="1535270" h="1673942">
                <a:moveTo>
                  <a:pt x="1535270" y="855532"/>
                </a:moveTo>
                <a:lnTo>
                  <a:pt x="1526135" y="843268"/>
                </a:lnTo>
                <a:lnTo>
                  <a:pt x="1516999" y="831005"/>
                </a:lnTo>
                <a:lnTo>
                  <a:pt x="1500456" y="812211"/>
                </a:lnTo>
                <a:lnTo>
                  <a:pt x="1377334" y="656540"/>
                </a:lnTo>
                <a:lnTo>
                  <a:pt x="1366517" y="643526"/>
                </a:lnTo>
                <a:lnTo>
                  <a:pt x="1372244" y="619545"/>
                </a:lnTo>
              </a:path>
              <a:path w="1535270" h="1673942">
                <a:moveTo>
                  <a:pt x="1372244" y="619545"/>
                </a:moveTo>
                <a:lnTo>
                  <a:pt x="1377546" y="611733"/>
                </a:lnTo>
                <a:lnTo>
                  <a:pt x="1388151" y="596110"/>
                </a:lnTo>
                <a:lnTo>
                  <a:pt x="1412148" y="530629"/>
                </a:lnTo>
                <a:lnTo>
                  <a:pt x="1415469" y="513223"/>
                </a:lnTo>
                <a:lnTo>
                  <a:pt x="1420102" y="488946"/>
                </a:lnTo>
              </a:path>
              <a:path w="1535270" h="1673942">
                <a:moveTo>
                  <a:pt x="1420102" y="424557"/>
                </a:moveTo>
                <a:lnTo>
                  <a:pt x="1402450" y="368496"/>
                </a:lnTo>
                <a:lnTo>
                  <a:pt x="1374245" y="293125"/>
                </a:lnTo>
                <a:lnTo>
                  <a:pt x="1341703" y="228023"/>
                </a:lnTo>
                <a:lnTo>
                  <a:pt x="1312932" y="176648"/>
                </a:lnTo>
                <a:lnTo>
                  <a:pt x="1267256" y="123044"/>
                </a:lnTo>
                <a:lnTo>
                  <a:pt x="1216535" y="74673"/>
                </a:lnTo>
                <a:lnTo>
                  <a:pt x="1147043" y="38223"/>
                </a:lnTo>
                <a:lnTo>
                  <a:pt x="1097316" y="26589"/>
                </a:lnTo>
                <a:lnTo>
                  <a:pt x="1039874" y="13150"/>
                </a:lnTo>
                <a:lnTo>
                  <a:pt x="1001933" y="9123"/>
                </a:lnTo>
                <a:lnTo>
                  <a:pt x="937840" y="2320"/>
                </a:lnTo>
                <a:lnTo>
                  <a:pt x="833534" y="0"/>
                </a:lnTo>
                <a:lnTo>
                  <a:pt x="731456" y="5096"/>
                </a:lnTo>
                <a:lnTo>
                  <a:pt x="683117" y="11360"/>
                </a:lnTo>
                <a:lnTo>
                  <a:pt x="567884" y="31944"/>
                </a:lnTo>
                <a:lnTo>
                  <a:pt x="476622" y="66709"/>
                </a:lnTo>
                <a:lnTo>
                  <a:pt x="388205" y="112259"/>
                </a:lnTo>
                <a:lnTo>
                  <a:pt x="338860" y="146017"/>
                </a:lnTo>
                <a:lnTo>
                  <a:pt x="278255" y="187478"/>
                </a:lnTo>
                <a:lnTo>
                  <a:pt x="227529" y="228023"/>
                </a:lnTo>
                <a:lnTo>
                  <a:pt x="181893" y="273528"/>
                </a:lnTo>
                <a:lnTo>
                  <a:pt x="154138" y="305697"/>
                </a:lnTo>
                <a:lnTo>
                  <a:pt x="109608" y="364476"/>
                </a:lnTo>
                <a:lnTo>
                  <a:pt x="82660" y="404672"/>
                </a:lnTo>
                <a:lnTo>
                  <a:pt x="34809" y="495818"/>
                </a:lnTo>
                <a:lnTo>
                  <a:pt x="20578" y="541456"/>
                </a:lnTo>
                <a:lnTo>
                  <a:pt x="1785" y="645596"/>
                </a:lnTo>
                <a:lnTo>
                  <a:pt x="0" y="660544"/>
                </a:lnTo>
                <a:lnTo>
                  <a:pt x="2885" y="697302"/>
                </a:lnTo>
                <a:lnTo>
                  <a:pt x="18233" y="793327"/>
                </a:lnTo>
                <a:lnTo>
                  <a:pt x="47959" y="864041"/>
                </a:lnTo>
                <a:lnTo>
                  <a:pt x="88097" y="926778"/>
                </a:lnTo>
                <a:lnTo>
                  <a:pt x="134045" y="998598"/>
                </a:lnTo>
                <a:lnTo>
                  <a:pt x="246318" y="1163871"/>
                </a:lnTo>
                <a:lnTo>
                  <a:pt x="262569" y="1193494"/>
                </a:lnTo>
                <a:lnTo>
                  <a:pt x="291953" y="1247058"/>
                </a:lnTo>
                <a:lnTo>
                  <a:pt x="310742" y="1294897"/>
                </a:lnTo>
                <a:lnTo>
                  <a:pt x="321573" y="1341625"/>
                </a:lnTo>
                <a:lnTo>
                  <a:pt x="324715" y="1367724"/>
                </a:lnTo>
                <a:lnTo>
                  <a:pt x="326654" y="1383831"/>
                </a:lnTo>
                <a:lnTo>
                  <a:pt x="328093" y="1403807"/>
                </a:lnTo>
                <a:lnTo>
                  <a:pt x="329526" y="1423711"/>
                </a:lnTo>
                <a:lnTo>
                  <a:pt x="330844" y="1460611"/>
                </a:lnTo>
                <a:lnTo>
                  <a:pt x="332399" y="1504140"/>
                </a:lnTo>
                <a:lnTo>
                  <a:pt x="324366" y="1630130"/>
                </a:lnTo>
                <a:lnTo>
                  <a:pt x="321573" y="1673942"/>
                </a:lnTo>
                <a:lnTo>
                  <a:pt x="1007378" y="1673942"/>
                </a:lnTo>
                <a:lnTo>
                  <a:pt x="1007378" y="1520599"/>
                </a:lnTo>
              </a:path>
            </a:pathLst>
          </a:custGeom>
          <a:ln w="181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28538" y="4635223"/>
            <a:ext cx="495396" cy="494817"/>
          </a:xfrm>
          <a:custGeom>
            <a:avLst/>
            <a:gdLst/>
            <a:ahLst/>
            <a:cxnLst/>
            <a:rect l="l" t="t" r="r" b="b"/>
            <a:pathLst>
              <a:path w="495396" h="494817">
                <a:moveTo>
                  <a:pt x="324461" y="487399"/>
                </a:moveTo>
                <a:lnTo>
                  <a:pt x="333369" y="484350"/>
                </a:lnTo>
                <a:lnTo>
                  <a:pt x="351185" y="478253"/>
                </a:lnTo>
                <a:lnTo>
                  <a:pt x="367197" y="469842"/>
                </a:lnTo>
                <a:lnTo>
                  <a:pt x="375183" y="465648"/>
                </a:lnTo>
                <a:lnTo>
                  <a:pt x="367774" y="424648"/>
                </a:lnTo>
                <a:lnTo>
                  <a:pt x="394498" y="405901"/>
                </a:lnTo>
                <a:lnTo>
                  <a:pt x="415087" y="384786"/>
                </a:lnTo>
                <a:lnTo>
                  <a:pt x="433857" y="359713"/>
                </a:lnTo>
                <a:lnTo>
                  <a:pt x="462512" y="362236"/>
                </a:lnTo>
                <a:lnTo>
                  <a:pt x="472626" y="363126"/>
                </a:lnTo>
                <a:lnTo>
                  <a:pt x="482396" y="341284"/>
                </a:lnTo>
                <a:lnTo>
                  <a:pt x="485124" y="335186"/>
                </a:lnTo>
                <a:lnTo>
                  <a:pt x="486672" y="329310"/>
                </a:lnTo>
                <a:lnTo>
                  <a:pt x="491441" y="311205"/>
                </a:lnTo>
                <a:lnTo>
                  <a:pt x="495396" y="285586"/>
                </a:lnTo>
                <a:lnTo>
                  <a:pt x="460718" y="269114"/>
                </a:lnTo>
                <a:lnTo>
                  <a:pt x="461809" y="235986"/>
                </a:lnTo>
                <a:lnTo>
                  <a:pt x="459995" y="222335"/>
                </a:lnTo>
                <a:lnTo>
                  <a:pt x="458400" y="210322"/>
                </a:lnTo>
                <a:lnTo>
                  <a:pt x="449922" y="184430"/>
                </a:lnTo>
                <a:lnTo>
                  <a:pt x="447583" y="177285"/>
                </a:lnTo>
                <a:lnTo>
                  <a:pt x="457483" y="164726"/>
                </a:lnTo>
                <a:lnTo>
                  <a:pt x="474989" y="142520"/>
                </a:lnTo>
                <a:lnTo>
                  <a:pt x="469971" y="133068"/>
                </a:lnTo>
                <a:lnTo>
                  <a:pt x="463490" y="120860"/>
                </a:lnTo>
                <a:lnTo>
                  <a:pt x="456968" y="110576"/>
                </a:lnTo>
                <a:lnTo>
                  <a:pt x="450446" y="100292"/>
                </a:lnTo>
                <a:lnTo>
                  <a:pt x="436721" y="83273"/>
                </a:lnTo>
                <a:lnTo>
                  <a:pt x="396271" y="96970"/>
                </a:lnTo>
                <a:lnTo>
                  <a:pt x="372319" y="78085"/>
                </a:lnTo>
                <a:lnTo>
                  <a:pt x="346686" y="62750"/>
                </a:lnTo>
                <a:lnTo>
                  <a:pt x="325965" y="50999"/>
                </a:lnTo>
                <a:lnTo>
                  <a:pt x="324461" y="50146"/>
                </a:lnTo>
                <a:lnTo>
                  <a:pt x="321598" y="12013"/>
                </a:lnTo>
                <a:lnTo>
                  <a:pt x="297601" y="4641"/>
                </a:lnTo>
                <a:lnTo>
                  <a:pt x="276221" y="928"/>
                </a:lnTo>
                <a:lnTo>
                  <a:pt x="270876" y="0"/>
                </a:lnTo>
                <a:lnTo>
                  <a:pt x="243471" y="0"/>
                </a:lnTo>
                <a:lnTo>
                  <a:pt x="227563" y="37677"/>
                </a:lnTo>
                <a:lnTo>
                  <a:pt x="219629" y="39540"/>
                </a:lnTo>
                <a:lnTo>
                  <a:pt x="193840" y="45595"/>
                </a:lnTo>
                <a:lnTo>
                  <a:pt x="169298" y="53558"/>
                </a:lnTo>
                <a:lnTo>
                  <a:pt x="144891" y="65617"/>
                </a:lnTo>
                <a:lnTo>
                  <a:pt x="129263" y="59686"/>
                </a:lnTo>
                <a:lnTo>
                  <a:pt x="99806" y="48507"/>
                </a:lnTo>
                <a:lnTo>
                  <a:pt x="80444" y="64389"/>
                </a:lnTo>
                <a:lnTo>
                  <a:pt x="73544" y="70867"/>
                </a:lnTo>
                <a:lnTo>
                  <a:pt x="62219" y="81498"/>
                </a:lnTo>
                <a:lnTo>
                  <a:pt x="55034" y="90329"/>
                </a:lnTo>
                <a:lnTo>
                  <a:pt x="49630" y="96970"/>
                </a:lnTo>
                <a:lnTo>
                  <a:pt x="70173" y="135103"/>
                </a:lnTo>
                <a:lnTo>
                  <a:pt x="55947" y="164726"/>
                </a:lnTo>
                <a:lnTo>
                  <a:pt x="47994" y="191574"/>
                </a:lnTo>
                <a:lnTo>
                  <a:pt x="42004" y="217315"/>
                </a:lnTo>
                <a:lnTo>
                  <a:pt x="39904" y="226339"/>
                </a:lnTo>
                <a:lnTo>
                  <a:pt x="0" y="238853"/>
                </a:lnTo>
                <a:lnTo>
                  <a:pt x="0" y="263926"/>
                </a:lnTo>
                <a:lnTo>
                  <a:pt x="545" y="284449"/>
                </a:lnTo>
                <a:lnTo>
                  <a:pt x="3457" y="301094"/>
                </a:lnTo>
                <a:lnTo>
                  <a:pt x="5226" y="311205"/>
                </a:lnTo>
                <a:lnTo>
                  <a:pt x="47994" y="314618"/>
                </a:lnTo>
                <a:lnTo>
                  <a:pt x="59902" y="344333"/>
                </a:lnTo>
                <a:lnTo>
                  <a:pt x="77581" y="372864"/>
                </a:lnTo>
                <a:lnTo>
                  <a:pt x="89536" y="388833"/>
                </a:lnTo>
                <a:lnTo>
                  <a:pt x="96352" y="397937"/>
                </a:lnTo>
                <a:lnTo>
                  <a:pt x="82672" y="437253"/>
                </a:lnTo>
                <a:lnTo>
                  <a:pt x="88603" y="441963"/>
                </a:lnTo>
                <a:lnTo>
                  <a:pt x="99806" y="450859"/>
                </a:lnTo>
                <a:lnTo>
                  <a:pt x="121440" y="465102"/>
                </a:lnTo>
                <a:lnTo>
                  <a:pt x="139613" y="474869"/>
                </a:lnTo>
                <a:lnTo>
                  <a:pt x="144892" y="477707"/>
                </a:lnTo>
                <a:lnTo>
                  <a:pt x="176842" y="451405"/>
                </a:lnTo>
                <a:lnTo>
                  <a:pt x="194595" y="456238"/>
                </a:lnTo>
                <a:lnTo>
                  <a:pt x="206430" y="459459"/>
                </a:lnTo>
                <a:lnTo>
                  <a:pt x="235517" y="465102"/>
                </a:lnTo>
                <a:lnTo>
                  <a:pt x="271422" y="463418"/>
                </a:lnTo>
                <a:lnTo>
                  <a:pt x="290193" y="494817"/>
                </a:lnTo>
                <a:lnTo>
                  <a:pt x="324461" y="4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8538" y="4635223"/>
            <a:ext cx="495396" cy="494817"/>
          </a:xfrm>
          <a:custGeom>
            <a:avLst/>
            <a:gdLst/>
            <a:ahLst/>
            <a:cxnLst/>
            <a:rect l="l" t="t" r="r" b="b"/>
            <a:pathLst>
              <a:path w="495396" h="494817">
                <a:moveTo>
                  <a:pt x="324461" y="487399"/>
                </a:moveTo>
                <a:lnTo>
                  <a:pt x="333369" y="484350"/>
                </a:lnTo>
                <a:lnTo>
                  <a:pt x="351185" y="478253"/>
                </a:lnTo>
                <a:lnTo>
                  <a:pt x="367197" y="469842"/>
                </a:lnTo>
                <a:lnTo>
                  <a:pt x="375183" y="465648"/>
                </a:lnTo>
                <a:lnTo>
                  <a:pt x="367774" y="424648"/>
                </a:lnTo>
                <a:lnTo>
                  <a:pt x="394498" y="405901"/>
                </a:lnTo>
                <a:lnTo>
                  <a:pt x="415087" y="384786"/>
                </a:lnTo>
                <a:lnTo>
                  <a:pt x="433857" y="359713"/>
                </a:lnTo>
                <a:lnTo>
                  <a:pt x="462512" y="362236"/>
                </a:lnTo>
                <a:lnTo>
                  <a:pt x="472626" y="363126"/>
                </a:lnTo>
                <a:lnTo>
                  <a:pt x="482396" y="341284"/>
                </a:lnTo>
                <a:lnTo>
                  <a:pt x="485124" y="335186"/>
                </a:lnTo>
                <a:lnTo>
                  <a:pt x="486672" y="329310"/>
                </a:lnTo>
                <a:lnTo>
                  <a:pt x="491441" y="311205"/>
                </a:lnTo>
                <a:lnTo>
                  <a:pt x="495396" y="285586"/>
                </a:lnTo>
                <a:lnTo>
                  <a:pt x="460718" y="269114"/>
                </a:lnTo>
                <a:lnTo>
                  <a:pt x="461809" y="235986"/>
                </a:lnTo>
                <a:lnTo>
                  <a:pt x="459995" y="222335"/>
                </a:lnTo>
                <a:lnTo>
                  <a:pt x="458400" y="210322"/>
                </a:lnTo>
                <a:lnTo>
                  <a:pt x="449922" y="184430"/>
                </a:lnTo>
                <a:lnTo>
                  <a:pt x="447583" y="177285"/>
                </a:lnTo>
                <a:lnTo>
                  <a:pt x="457483" y="164726"/>
                </a:lnTo>
                <a:lnTo>
                  <a:pt x="474989" y="142520"/>
                </a:lnTo>
                <a:lnTo>
                  <a:pt x="469971" y="133068"/>
                </a:lnTo>
                <a:lnTo>
                  <a:pt x="463490" y="120860"/>
                </a:lnTo>
                <a:lnTo>
                  <a:pt x="456968" y="110576"/>
                </a:lnTo>
                <a:lnTo>
                  <a:pt x="450446" y="100292"/>
                </a:lnTo>
                <a:lnTo>
                  <a:pt x="436721" y="83273"/>
                </a:lnTo>
                <a:lnTo>
                  <a:pt x="396271" y="96970"/>
                </a:lnTo>
                <a:lnTo>
                  <a:pt x="372319" y="78085"/>
                </a:lnTo>
                <a:lnTo>
                  <a:pt x="346686" y="62750"/>
                </a:lnTo>
                <a:lnTo>
                  <a:pt x="325965" y="50999"/>
                </a:lnTo>
                <a:lnTo>
                  <a:pt x="324461" y="50146"/>
                </a:lnTo>
                <a:lnTo>
                  <a:pt x="321598" y="12013"/>
                </a:lnTo>
              </a:path>
              <a:path w="495396" h="494817">
                <a:moveTo>
                  <a:pt x="321598" y="12013"/>
                </a:moveTo>
                <a:lnTo>
                  <a:pt x="297601" y="4641"/>
                </a:lnTo>
                <a:lnTo>
                  <a:pt x="276221" y="928"/>
                </a:lnTo>
                <a:lnTo>
                  <a:pt x="270876" y="0"/>
                </a:lnTo>
                <a:lnTo>
                  <a:pt x="243471" y="0"/>
                </a:lnTo>
                <a:lnTo>
                  <a:pt x="227563" y="37677"/>
                </a:lnTo>
                <a:lnTo>
                  <a:pt x="219629" y="39540"/>
                </a:lnTo>
                <a:lnTo>
                  <a:pt x="193840" y="45595"/>
                </a:lnTo>
                <a:lnTo>
                  <a:pt x="169298" y="53558"/>
                </a:lnTo>
                <a:lnTo>
                  <a:pt x="144891" y="65617"/>
                </a:lnTo>
              </a:path>
              <a:path w="495396" h="494817">
                <a:moveTo>
                  <a:pt x="144891" y="65617"/>
                </a:moveTo>
                <a:lnTo>
                  <a:pt x="129263" y="59686"/>
                </a:lnTo>
                <a:lnTo>
                  <a:pt x="99806" y="48507"/>
                </a:lnTo>
                <a:lnTo>
                  <a:pt x="80444" y="64389"/>
                </a:lnTo>
                <a:lnTo>
                  <a:pt x="73544" y="70867"/>
                </a:lnTo>
                <a:lnTo>
                  <a:pt x="62219" y="81498"/>
                </a:lnTo>
                <a:lnTo>
                  <a:pt x="55034" y="90329"/>
                </a:lnTo>
                <a:lnTo>
                  <a:pt x="49630" y="96970"/>
                </a:lnTo>
                <a:lnTo>
                  <a:pt x="70173" y="135103"/>
                </a:lnTo>
                <a:lnTo>
                  <a:pt x="55947" y="164726"/>
                </a:lnTo>
              </a:path>
              <a:path w="495396" h="494817">
                <a:moveTo>
                  <a:pt x="55947" y="164726"/>
                </a:moveTo>
                <a:lnTo>
                  <a:pt x="47994" y="191574"/>
                </a:lnTo>
                <a:lnTo>
                  <a:pt x="42004" y="217315"/>
                </a:lnTo>
                <a:lnTo>
                  <a:pt x="39904" y="226339"/>
                </a:lnTo>
                <a:lnTo>
                  <a:pt x="0" y="238853"/>
                </a:lnTo>
              </a:path>
              <a:path w="495396" h="494817">
                <a:moveTo>
                  <a:pt x="0" y="263926"/>
                </a:moveTo>
                <a:lnTo>
                  <a:pt x="545" y="284449"/>
                </a:lnTo>
                <a:lnTo>
                  <a:pt x="3457" y="301094"/>
                </a:lnTo>
                <a:lnTo>
                  <a:pt x="5226" y="311205"/>
                </a:lnTo>
                <a:lnTo>
                  <a:pt x="47994" y="314618"/>
                </a:lnTo>
                <a:lnTo>
                  <a:pt x="59902" y="344333"/>
                </a:lnTo>
                <a:lnTo>
                  <a:pt x="77581" y="372864"/>
                </a:lnTo>
                <a:lnTo>
                  <a:pt x="89536" y="388833"/>
                </a:lnTo>
                <a:lnTo>
                  <a:pt x="96352" y="397937"/>
                </a:lnTo>
                <a:lnTo>
                  <a:pt x="82672" y="437253"/>
                </a:lnTo>
                <a:lnTo>
                  <a:pt x="88603" y="441963"/>
                </a:lnTo>
                <a:lnTo>
                  <a:pt x="99806" y="450859"/>
                </a:lnTo>
                <a:lnTo>
                  <a:pt x="121440" y="465102"/>
                </a:lnTo>
                <a:lnTo>
                  <a:pt x="139613" y="474869"/>
                </a:lnTo>
                <a:lnTo>
                  <a:pt x="144892" y="477707"/>
                </a:lnTo>
                <a:lnTo>
                  <a:pt x="176842" y="451405"/>
                </a:lnTo>
              </a:path>
              <a:path w="495396" h="494817">
                <a:moveTo>
                  <a:pt x="176842" y="451405"/>
                </a:moveTo>
                <a:lnTo>
                  <a:pt x="194595" y="456238"/>
                </a:lnTo>
                <a:lnTo>
                  <a:pt x="206430" y="459459"/>
                </a:lnTo>
                <a:lnTo>
                  <a:pt x="235517" y="465102"/>
                </a:lnTo>
                <a:lnTo>
                  <a:pt x="271422" y="463418"/>
                </a:lnTo>
                <a:lnTo>
                  <a:pt x="290193" y="494817"/>
                </a:lnTo>
                <a:lnTo>
                  <a:pt x="324461" y="487399"/>
                </a:lnTo>
              </a:path>
            </a:pathLst>
          </a:custGeom>
          <a:ln w="181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79611" y="4784569"/>
            <a:ext cx="196704" cy="197216"/>
          </a:xfrm>
          <a:custGeom>
            <a:avLst/>
            <a:gdLst/>
            <a:ahLst/>
            <a:cxnLst/>
            <a:rect l="l" t="t" r="r" b="b"/>
            <a:pathLst>
              <a:path w="196704" h="197216">
                <a:moveTo>
                  <a:pt x="109698" y="196374"/>
                </a:moveTo>
                <a:lnTo>
                  <a:pt x="120176" y="194508"/>
                </a:lnTo>
                <a:lnTo>
                  <a:pt x="126755" y="193047"/>
                </a:lnTo>
                <a:lnTo>
                  <a:pt x="134868" y="189965"/>
                </a:lnTo>
                <a:lnTo>
                  <a:pt x="147023" y="184108"/>
                </a:lnTo>
                <a:lnTo>
                  <a:pt x="155189" y="178948"/>
                </a:lnTo>
                <a:lnTo>
                  <a:pt x="163023" y="173032"/>
                </a:lnTo>
                <a:lnTo>
                  <a:pt x="172733" y="163290"/>
                </a:lnTo>
                <a:lnTo>
                  <a:pt x="181004" y="152263"/>
                </a:lnTo>
                <a:lnTo>
                  <a:pt x="187687" y="140101"/>
                </a:lnTo>
                <a:lnTo>
                  <a:pt x="191026" y="131221"/>
                </a:lnTo>
                <a:lnTo>
                  <a:pt x="195686" y="112970"/>
                </a:lnTo>
                <a:lnTo>
                  <a:pt x="196275" y="104681"/>
                </a:lnTo>
                <a:lnTo>
                  <a:pt x="196704" y="98653"/>
                </a:lnTo>
                <a:lnTo>
                  <a:pt x="195637" y="83983"/>
                </a:lnTo>
                <a:lnTo>
                  <a:pt x="192539" y="70005"/>
                </a:lnTo>
                <a:lnTo>
                  <a:pt x="187557" y="56869"/>
                </a:lnTo>
                <a:lnTo>
                  <a:pt x="180841" y="44724"/>
                </a:lnTo>
                <a:lnTo>
                  <a:pt x="172541" y="33719"/>
                </a:lnTo>
                <a:lnTo>
                  <a:pt x="162807" y="24004"/>
                </a:lnTo>
                <a:lnTo>
                  <a:pt x="151787" y="15728"/>
                </a:lnTo>
                <a:lnTo>
                  <a:pt x="139632" y="9041"/>
                </a:lnTo>
                <a:lnTo>
                  <a:pt x="126491" y="4091"/>
                </a:lnTo>
                <a:lnTo>
                  <a:pt x="112513" y="1027"/>
                </a:lnTo>
                <a:lnTo>
                  <a:pt x="98124" y="0"/>
                </a:lnTo>
                <a:lnTo>
                  <a:pt x="83582" y="1071"/>
                </a:lnTo>
                <a:lnTo>
                  <a:pt x="69700" y="4184"/>
                </a:lnTo>
                <a:lnTo>
                  <a:pt x="56634" y="9190"/>
                </a:lnTo>
                <a:lnTo>
                  <a:pt x="46981" y="14575"/>
                </a:lnTo>
                <a:lnTo>
                  <a:pt x="33566" y="24276"/>
                </a:lnTo>
                <a:lnTo>
                  <a:pt x="28697" y="29189"/>
                </a:lnTo>
                <a:lnTo>
                  <a:pt x="23874" y="34056"/>
                </a:lnTo>
                <a:lnTo>
                  <a:pt x="15615" y="45126"/>
                </a:lnTo>
                <a:lnTo>
                  <a:pt x="8943" y="57337"/>
                </a:lnTo>
                <a:lnTo>
                  <a:pt x="5475" y="66628"/>
                </a:lnTo>
                <a:lnTo>
                  <a:pt x="982" y="84580"/>
                </a:lnTo>
                <a:lnTo>
                  <a:pt x="0" y="98653"/>
                </a:lnTo>
                <a:lnTo>
                  <a:pt x="537" y="105997"/>
                </a:lnTo>
                <a:lnTo>
                  <a:pt x="1074" y="113341"/>
                </a:lnTo>
                <a:lnTo>
                  <a:pt x="4195" y="127336"/>
                </a:lnTo>
                <a:lnTo>
                  <a:pt x="9208" y="140487"/>
                </a:lnTo>
                <a:lnTo>
                  <a:pt x="15958" y="152644"/>
                </a:lnTo>
                <a:lnTo>
                  <a:pt x="24290" y="163655"/>
                </a:lnTo>
                <a:lnTo>
                  <a:pt x="34050" y="173370"/>
                </a:lnTo>
                <a:lnTo>
                  <a:pt x="45083" y="181637"/>
                </a:lnTo>
                <a:lnTo>
                  <a:pt x="57234" y="188306"/>
                </a:lnTo>
                <a:lnTo>
                  <a:pt x="64494" y="191030"/>
                </a:lnTo>
                <a:lnTo>
                  <a:pt x="70348" y="193226"/>
                </a:lnTo>
                <a:lnTo>
                  <a:pt x="84272" y="196245"/>
                </a:lnTo>
                <a:lnTo>
                  <a:pt x="98124" y="197216"/>
                </a:lnTo>
                <a:lnTo>
                  <a:pt x="109698" y="196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79611" y="4784569"/>
            <a:ext cx="196704" cy="197216"/>
          </a:xfrm>
          <a:custGeom>
            <a:avLst/>
            <a:gdLst/>
            <a:ahLst/>
            <a:cxnLst/>
            <a:rect l="l" t="t" r="r" b="b"/>
            <a:pathLst>
              <a:path w="196704" h="197216">
                <a:moveTo>
                  <a:pt x="109698" y="196374"/>
                </a:moveTo>
                <a:lnTo>
                  <a:pt x="120176" y="194508"/>
                </a:lnTo>
                <a:lnTo>
                  <a:pt x="126755" y="193047"/>
                </a:lnTo>
                <a:lnTo>
                  <a:pt x="134868" y="189965"/>
                </a:lnTo>
                <a:lnTo>
                  <a:pt x="147023" y="184108"/>
                </a:lnTo>
                <a:lnTo>
                  <a:pt x="155189" y="178948"/>
                </a:lnTo>
                <a:lnTo>
                  <a:pt x="163023" y="173032"/>
                </a:lnTo>
                <a:lnTo>
                  <a:pt x="172733" y="163290"/>
                </a:lnTo>
                <a:lnTo>
                  <a:pt x="181004" y="152263"/>
                </a:lnTo>
                <a:lnTo>
                  <a:pt x="187687" y="140101"/>
                </a:lnTo>
                <a:lnTo>
                  <a:pt x="191026" y="131221"/>
                </a:lnTo>
                <a:lnTo>
                  <a:pt x="195686" y="112970"/>
                </a:lnTo>
                <a:lnTo>
                  <a:pt x="196275" y="104681"/>
                </a:lnTo>
                <a:lnTo>
                  <a:pt x="196704" y="98653"/>
                </a:lnTo>
                <a:lnTo>
                  <a:pt x="195637" y="83983"/>
                </a:lnTo>
                <a:lnTo>
                  <a:pt x="192539" y="70005"/>
                </a:lnTo>
                <a:lnTo>
                  <a:pt x="187557" y="56869"/>
                </a:lnTo>
                <a:lnTo>
                  <a:pt x="180841" y="44724"/>
                </a:lnTo>
                <a:lnTo>
                  <a:pt x="172541" y="33719"/>
                </a:lnTo>
                <a:lnTo>
                  <a:pt x="162807" y="24004"/>
                </a:lnTo>
                <a:lnTo>
                  <a:pt x="151787" y="15728"/>
                </a:lnTo>
                <a:lnTo>
                  <a:pt x="139632" y="9041"/>
                </a:lnTo>
                <a:lnTo>
                  <a:pt x="126491" y="4091"/>
                </a:lnTo>
                <a:lnTo>
                  <a:pt x="112513" y="1027"/>
                </a:lnTo>
                <a:lnTo>
                  <a:pt x="98124" y="0"/>
                </a:lnTo>
                <a:lnTo>
                  <a:pt x="83582" y="1071"/>
                </a:lnTo>
                <a:lnTo>
                  <a:pt x="69700" y="4184"/>
                </a:lnTo>
                <a:lnTo>
                  <a:pt x="56634" y="9190"/>
                </a:lnTo>
                <a:lnTo>
                  <a:pt x="46981" y="14575"/>
                </a:lnTo>
                <a:lnTo>
                  <a:pt x="33566" y="24276"/>
                </a:lnTo>
                <a:lnTo>
                  <a:pt x="28697" y="29189"/>
                </a:lnTo>
                <a:lnTo>
                  <a:pt x="23874" y="34056"/>
                </a:lnTo>
                <a:lnTo>
                  <a:pt x="15615" y="45126"/>
                </a:lnTo>
                <a:lnTo>
                  <a:pt x="8943" y="57337"/>
                </a:lnTo>
                <a:lnTo>
                  <a:pt x="5475" y="66628"/>
                </a:lnTo>
                <a:lnTo>
                  <a:pt x="982" y="84580"/>
                </a:lnTo>
                <a:lnTo>
                  <a:pt x="0" y="98653"/>
                </a:lnTo>
                <a:lnTo>
                  <a:pt x="537" y="105997"/>
                </a:lnTo>
                <a:lnTo>
                  <a:pt x="1074" y="113341"/>
                </a:lnTo>
                <a:lnTo>
                  <a:pt x="4195" y="127336"/>
                </a:lnTo>
              </a:path>
              <a:path w="196704" h="197216">
                <a:moveTo>
                  <a:pt x="4195" y="127336"/>
                </a:moveTo>
                <a:lnTo>
                  <a:pt x="9208" y="140487"/>
                </a:lnTo>
                <a:lnTo>
                  <a:pt x="15958" y="152644"/>
                </a:lnTo>
                <a:lnTo>
                  <a:pt x="24290" y="163655"/>
                </a:lnTo>
                <a:lnTo>
                  <a:pt x="34050" y="173370"/>
                </a:lnTo>
                <a:lnTo>
                  <a:pt x="45083" y="181637"/>
                </a:lnTo>
                <a:lnTo>
                  <a:pt x="57234" y="188306"/>
                </a:lnTo>
                <a:lnTo>
                  <a:pt x="64494" y="191030"/>
                </a:lnTo>
                <a:lnTo>
                  <a:pt x="70348" y="193226"/>
                </a:lnTo>
                <a:lnTo>
                  <a:pt x="84272" y="196245"/>
                </a:lnTo>
                <a:lnTo>
                  <a:pt x="98124" y="197216"/>
                </a:lnTo>
                <a:lnTo>
                  <a:pt x="109698" y="196374"/>
                </a:lnTo>
              </a:path>
            </a:pathLst>
          </a:custGeom>
          <a:ln w="181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79900" y="4795399"/>
            <a:ext cx="495950" cy="494179"/>
          </a:xfrm>
          <a:custGeom>
            <a:avLst/>
            <a:gdLst/>
            <a:ahLst/>
            <a:cxnLst/>
            <a:rect l="l" t="t" r="r" b="b"/>
            <a:pathLst>
              <a:path w="495950" h="494179">
                <a:moveTo>
                  <a:pt x="263531" y="467405"/>
                </a:moveTo>
                <a:lnTo>
                  <a:pt x="267977" y="457139"/>
                </a:lnTo>
                <a:lnTo>
                  <a:pt x="302109" y="448538"/>
                </a:lnTo>
                <a:lnTo>
                  <a:pt x="326107" y="440575"/>
                </a:lnTo>
                <a:lnTo>
                  <a:pt x="351194" y="429199"/>
                </a:lnTo>
                <a:lnTo>
                  <a:pt x="395598" y="446354"/>
                </a:lnTo>
                <a:lnTo>
                  <a:pt x="415596" y="429745"/>
                </a:lnTo>
                <a:lnTo>
                  <a:pt x="422967" y="422897"/>
                </a:lnTo>
                <a:lnTo>
                  <a:pt x="433276" y="413318"/>
                </a:lnTo>
                <a:lnTo>
                  <a:pt x="440242" y="404695"/>
                </a:lnTo>
                <a:lnTo>
                  <a:pt x="445774" y="397846"/>
                </a:lnTo>
                <a:lnTo>
                  <a:pt x="425322" y="359713"/>
                </a:lnTo>
                <a:lnTo>
                  <a:pt x="439593" y="329999"/>
                </a:lnTo>
                <a:lnTo>
                  <a:pt x="444361" y="313958"/>
                </a:lnTo>
                <a:lnTo>
                  <a:pt x="447547" y="303242"/>
                </a:lnTo>
                <a:lnTo>
                  <a:pt x="451836" y="284494"/>
                </a:lnTo>
                <a:lnTo>
                  <a:pt x="455500" y="268477"/>
                </a:lnTo>
                <a:lnTo>
                  <a:pt x="495950" y="255963"/>
                </a:lnTo>
                <a:lnTo>
                  <a:pt x="495950" y="230890"/>
                </a:lnTo>
                <a:lnTo>
                  <a:pt x="495547" y="223308"/>
                </a:lnTo>
                <a:lnTo>
                  <a:pt x="494859" y="210367"/>
                </a:lnTo>
                <a:lnTo>
                  <a:pt x="492490" y="196375"/>
                </a:lnTo>
                <a:lnTo>
                  <a:pt x="490314" y="183520"/>
                </a:lnTo>
                <a:lnTo>
                  <a:pt x="447547" y="179515"/>
                </a:lnTo>
                <a:lnTo>
                  <a:pt x="436184" y="150483"/>
                </a:lnTo>
                <a:lnTo>
                  <a:pt x="432963" y="145356"/>
                </a:lnTo>
                <a:lnTo>
                  <a:pt x="417914" y="121406"/>
                </a:lnTo>
                <a:lnTo>
                  <a:pt x="407295" y="107290"/>
                </a:lnTo>
                <a:lnTo>
                  <a:pt x="399052" y="96333"/>
                </a:lnTo>
                <a:lnTo>
                  <a:pt x="412732" y="57017"/>
                </a:lnTo>
                <a:lnTo>
                  <a:pt x="395598" y="43866"/>
                </a:lnTo>
                <a:lnTo>
                  <a:pt x="374601" y="29623"/>
                </a:lnTo>
                <a:lnTo>
                  <a:pt x="351194" y="17109"/>
                </a:lnTo>
                <a:lnTo>
                  <a:pt x="343337" y="23314"/>
                </a:lnTo>
                <a:lnTo>
                  <a:pt x="318698" y="42774"/>
                </a:lnTo>
                <a:lnTo>
                  <a:pt x="289656" y="34811"/>
                </a:lnTo>
                <a:lnTo>
                  <a:pt x="260023" y="29623"/>
                </a:lnTo>
                <a:lnTo>
                  <a:pt x="238472" y="30688"/>
                </a:lnTo>
                <a:lnTo>
                  <a:pt x="224105" y="31398"/>
                </a:lnTo>
                <a:lnTo>
                  <a:pt x="220396" y="25235"/>
                </a:lnTo>
                <a:lnTo>
                  <a:pt x="205207" y="0"/>
                </a:lnTo>
                <a:lnTo>
                  <a:pt x="171615" y="7417"/>
                </a:lnTo>
                <a:lnTo>
                  <a:pt x="144873" y="16017"/>
                </a:lnTo>
                <a:lnTo>
                  <a:pt x="120890" y="28485"/>
                </a:lnTo>
                <a:lnTo>
                  <a:pt x="127743" y="69622"/>
                </a:lnTo>
                <a:lnTo>
                  <a:pt x="116236" y="77656"/>
                </a:lnTo>
                <a:lnTo>
                  <a:pt x="100892" y="88369"/>
                </a:lnTo>
                <a:lnTo>
                  <a:pt x="80444" y="110030"/>
                </a:lnTo>
                <a:lnTo>
                  <a:pt x="61551" y="135103"/>
                </a:lnTo>
                <a:lnTo>
                  <a:pt x="26147" y="131934"/>
                </a:lnTo>
                <a:lnTo>
                  <a:pt x="23424" y="131690"/>
                </a:lnTo>
                <a:lnTo>
                  <a:pt x="21331" y="136242"/>
                </a:lnTo>
                <a:lnTo>
                  <a:pt x="10830" y="159084"/>
                </a:lnTo>
                <a:lnTo>
                  <a:pt x="4531" y="183520"/>
                </a:lnTo>
                <a:lnTo>
                  <a:pt x="3276" y="190639"/>
                </a:lnTo>
                <a:lnTo>
                  <a:pt x="0" y="209230"/>
                </a:lnTo>
                <a:lnTo>
                  <a:pt x="34809" y="225156"/>
                </a:lnTo>
                <a:lnTo>
                  <a:pt x="34255" y="258193"/>
                </a:lnTo>
                <a:lnTo>
                  <a:pt x="37681" y="284494"/>
                </a:lnTo>
                <a:lnTo>
                  <a:pt x="47376" y="314067"/>
                </a:lnTo>
                <a:lnTo>
                  <a:pt x="48512" y="317531"/>
                </a:lnTo>
                <a:lnTo>
                  <a:pt x="43793" y="323398"/>
                </a:lnTo>
                <a:lnTo>
                  <a:pt x="20552" y="352296"/>
                </a:lnTo>
                <a:lnTo>
                  <a:pt x="31937" y="373956"/>
                </a:lnTo>
                <a:lnTo>
                  <a:pt x="43813" y="391664"/>
                </a:lnTo>
                <a:lnTo>
                  <a:pt x="45640" y="394388"/>
                </a:lnTo>
                <a:lnTo>
                  <a:pt x="46965" y="396117"/>
                </a:lnTo>
                <a:lnTo>
                  <a:pt x="58788" y="411543"/>
                </a:lnTo>
                <a:lnTo>
                  <a:pt x="64671" y="409551"/>
                </a:lnTo>
                <a:lnTo>
                  <a:pt x="99233" y="397846"/>
                </a:lnTo>
                <a:lnTo>
                  <a:pt x="113832" y="409260"/>
                </a:lnTo>
                <a:lnTo>
                  <a:pt x="123212" y="416594"/>
                </a:lnTo>
                <a:lnTo>
                  <a:pt x="149400" y="432066"/>
                </a:lnTo>
                <a:lnTo>
                  <a:pt x="154048" y="434684"/>
                </a:lnTo>
                <a:lnTo>
                  <a:pt x="171616" y="444579"/>
                </a:lnTo>
                <a:lnTo>
                  <a:pt x="174488" y="482803"/>
                </a:lnTo>
                <a:lnTo>
                  <a:pt x="182445" y="485261"/>
                </a:lnTo>
                <a:lnTo>
                  <a:pt x="198358" y="490175"/>
                </a:lnTo>
                <a:lnTo>
                  <a:pt x="200347" y="490472"/>
                </a:lnTo>
                <a:lnTo>
                  <a:pt x="225209" y="494179"/>
                </a:lnTo>
                <a:lnTo>
                  <a:pt x="251933" y="494179"/>
                </a:lnTo>
                <a:lnTo>
                  <a:pt x="263531" y="46740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79900" y="4795399"/>
            <a:ext cx="495950" cy="494179"/>
          </a:xfrm>
          <a:custGeom>
            <a:avLst/>
            <a:gdLst/>
            <a:ahLst/>
            <a:cxnLst/>
            <a:rect l="l" t="t" r="r" b="b"/>
            <a:pathLst>
              <a:path w="495950" h="494179">
                <a:moveTo>
                  <a:pt x="263531" y="467405"/>
                </a:moveTo>
                <a:lnTo>
                  <a:pt x="267977" y="457139"/>
                </a:lnTo>
              </a:path>
              <a:path w="495950" h="494179">
                <a:moveTo>
                  <a:pt x="267977" y="457139"/>
                </a:moveTo>
                <a:lnTo>
                  <a:pt x="302109" y="448538"/>
                </a:lnTo>
                <a:lnTo>
                  <a:pt x="326107" y="440575"/>
                </a:lnTo>
                <a:lnTo>
                  <a:pt x="351194" y="429199"/>
                </a:lnTo>
                <a:lnTo>
                  <a:pt x="395598" y="446354"/>
                </a:lnTo>
                <a:lnTo>
                  <a:pt x="415596" y="429745"/>
                </a:lnTo>
                <a:lnTo>
                  <a:pt x="422967" y="422897"/>
                </a:lnTo>
                <a:lnTo>
                  <a:pt x="433276" y="413318"/>
                </a:lnTo>
                <a:lnTo>
                  <a:pt x="440242" y="404695"/>
                </a:lnTo>
                <a:lnTo>
                  <a:pt x="445774" y="397846"/>
                </a:lnTo>
                <a:lnTo>
                  <a:pt x="425322" y="359713"/>
                </a:lnTo>
                <a:lnTo>
                  <a:pt x="439593" y="329999"/>
                </a:lnTo>
                <a:lnTo>
                  <a:pt x="444361" y="313958"/>
                </a:lnTo>
                <a:lnTo>
                  <a:pt x="447547" y="303242"/>
                </a:lnTo>
                <a:lnTo>
                  <a:pt x="451836" y="284494"/>
                </a:lnTo>
                <a:lnTo>
                  <a:pt x="455500" y="268477"/>
                </a:lnTo>
              </a:path>
              <a:path w="495950" h="494179">
                <a:moveTo>
                  <a:pt x="455500" y="268477"/>
                </a:moveTo>
                <a:lnTo>
                  <a:pt x="495950" y="255963"/>
                </a:lnTo>
              </a:path>
              <a:path w="495950" h="494179">
                <a:moveTo>
                  <a:pt x="495950" y="255963"/>
                </a:moveTo>
                <a:lnTo>
                  <a:pt x="495950" y="230890"/>
                </a:lnTo>
                <a:lnTo>
                  <a:pt x="495547" y="223308"/>
                </a:lnTo>
                <a:lnTo>
                  <a:pt x="494859" y="210367"/>
                </a:lnTo>
                <a:lnTo>
                  <a:pt x="492490" y="196375"/>
                </a:lnTo>
                <a:lnTo>
                  <a:pt x="490314" y="183520"/>
                </a:lnTo>
                <a:lnTo>
                  <a:pt x="447547" y="179515"/>
                </a:lnTo>
                <a:lnTo>
                  <a:pt x="436184" y="150483"/>
                </a:lnTo>
                <a:lnTo>
                  <a:pt x="432963" y="145356"/>
                </a:lnTo>
                <a:lnTo>
                  <a:pt x="417914" y="121406"/>
                </a:lnTo>
                <a:lnTo>
                  <a:pt x="407295" y="107290"/>
                </a:lnTo>
                <a:lnTo>
                  <a:pt x="399052" y="96333"/>
                </a:lnTo>
                <a:lnTo>
                  <a:pt x="412732" y="57017"/>
                </a:lnTo>
                <a:lnTo>
                  <a:pt x="395598" y="43866"/>
                </a:lnTo>
                <a:lnTo>
                  <a:pt x="374601" y="29623"/>
                </a:lnTo>
                <a:lnTo>
                  <a:pt x="351194" y="17109"/>
                </a:lnTo>
                <a:lnTo>
                  <a:pt x="343337" y="23314"/>
                </a:lnTo>
                <a:lnTo>
                  <a:pt x="318698" y="42774"/>
                </a:lnTo>
                <a:lnTo>
                  <a:pt x="289656" y="34811"/>
                </a:lnTo>
                <a:lnTo>
                  <a:pt x="260023" y="29623"/>
                </a:lnTo>
                <a:lnTo>
                  <a:pt x="238472" y="30688"/>
                </a:lnTo>
                <a:lnTo>
                  <a:pt x="224105" y="31398"/>
                </a:lnTo>
              </a:path>
              <a:path w="495950" h="494179">
                <a:moveTo>
                  <a:pt x="224105" y="31398"/>
                </a:moveTo>
                <a:lnTo>
                  <a:pt x="220396" y="25235"/>
                </a:lnTo>
                <a:lnTo>
                  <a:pt x="205207" y="0"/>
                </a:lnTo>
                <a:lnTo>
                  <a:pt x="171615" y="7417"/>
                </a:lnTo>
                <a:lnTo>
                  <a:pt x="144873" y="16017"/>
                </a:lnTo>
                <a:lnTo>
                  <a:pt x="120890" y="28485"/>
                </a:lnTo>
                <a:lnTo>
                  <a:pt x="127743" y="69622"/>
                </a:lnTo>
                <a:lnTo>
                  <a:pt x="116236" y="77656"/>
                </a:lnTo>
                <a:lnTo>
                  <a:pt x="100892" y="88369"/>
                </a:lnTo>
                <a:lnTo>
                  <a:pt x="80444" y="110030"/>
                </a:lnTo>
                <a:lnTo>
                  <a:pt x="61551" y="135103"/>
                </a:lnTo>
              </a:path>
              <a:path w="495950" h="494179">
                <a:moveTo>
                  <a:pt x="61551" y="135103"/>
                </a:moveTo>
                <a:lnTo>
                  <a:pt x="26147" y="131934"/>
                </a:lnTo>
                <a:lnTo>
                  <a:pt x="23424" y="131690"/>
                </a:lnTo>
                <a:lnTo>
                  <a:pt x="21331" y="136242"/>
                </a:lnTo>
                <a:lnTo>
                  <a:pt x="10830" y="159084"/>
                </a:lnTo>
                <a:lnTo>
                  <a:pt x="4531" y="183520"/>
                </a:lnTo>
                <a:lnTo>
                  <a:pt x="3276" y="190639"/>
                </a:lnTo>
                <a:lnTo>
                  <a:pt x="0" y="209230"/>
                </a:lnTo>
                <a:lnTo>
                  <a:pt x="34809" y="225156"/>
                </a:lnTo>
                <a:lnTo>
                  <a:pt x="34255" y="258193"/>
                </a:lnTo>
                <a:lnTo>
                  <a:pt x="37681" y="284494"/>
                </a:lnTo>
                <a:lnTo>
                  <a:pt x="47376" y="314067"/>
                </a:lnTo>
                <a:lnTo>
                  <a:pt x="48512" y="317531"/>
                </a:lnTo>
                <a:lnTo>
                  <a:pt x="43793" y="323398"/>
                </a:lnTo>
                <a:lnTo>
                  <a:pt x="20552" y="352296"/>
                </a:lnTo>
                <a:lnTo>
                  <a:pt x="31937" y="373956"/>
                </a:lnTo>
                <a:lnTo>
                  <a:pt x="43813" y="391664"/>
                </a:lnTo>
                <a:lnTo>
                  <a:pt x="45640" y="394388"/>
                </a:lnTo>
                <a:lnTo>
                  <a:pt x="46965" y="396117"/>
                </a:lnTo>
                <a:lnTo>
                  <a:pt x="58788" y="411543"/>
                </a:lnTo>
                <a:lnTo>
                  <a:pt x="64671" y="409551"/>
                </a:lnTo>
                <a:lnTo>
                  <a:pt x="99233" y="397846"/>
                </a:lnTo>
                <a:lnTo>
                  <a:pt x="113832" y="409260"/>
                </a:lnTo>
                <a:lnTo>
                  <a:pt x="123212" y="416594"/>
                </a:lnTo>
                <a:lnTo>
                  <a:pt x="149400" y="432066"/>
                </a:lnTo>
                <a:lnTo>
                  <a:pt x="154048" y="434684"/>
                </a:lnTo>
                <a:lnTo>
                  <a:pt x="171616" y="444579"/>
                </a:lnTo>
                <a:lnTo>
                  <a:pt x="174488" y="482803"/>
                </a:lnTo>
                <a:lnTo>
                  <a:pt x="182445" y="485261"/>
                </a:lnTo>
                <a:lnTo>
                  <a:pt x="198358" y="490175"/>
                </a:lnTo>
                <a:lnTo>
                  <a:pt x="200347" y="490472"/>
                </a:lnTo>
                <a:lnTo>
                  <a:pt x="225209" y="494179"/>
                </a:lnTo>
                <a:lnTo>
                  <a:pt x="251933" y="494179"/>
                </a:lnTo>
                <a:lnTo>
                  <a:pt x="263531" y="467405"/>
                </a:lnTo>
              </a:path>
            </a:pathLst>
          </a:custGeom>
          <a:ln w="181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31514" y="4945883"/>
            <a:ext cx="197263" cy="196625"/>
          </a:xfrm>
          <a:custGeom>
            <a:avLst/>
            <a:gdLst/>
            <a:ahLst/>
            <a:cxnLst/>
            <a:rect l="l" t="t" r="r" b="b"/>
            <a:pathLst>
              <a:path w="197263" h="196625">
                <a:moveTo>
                  <a:pt x="113377" y="195552"/>
                </a:moveTo>
                <a:lnTo>
                  <a:pt x="127379" y="192435"/>
                </a:lnTo>
                <a:lnTo>
                  <a:pt x="140538" y="187428"/>
                </a:lnTo>
                <a:lnTo>
                  <a:pt x="146586" y="184075"/>
                </a:lnTo>
                <a:lnTo>
                  <a:pt x="152702" y="180685"/>
                </a:lnTo>
                <a:lnTo>
                  <a:pt x="163720" y="172361"/>
                </a:lnTo>
                <a:lnTo>
                  <a:pt x="173439" y="162609"/>
                </a:lnTo>
                <a:lnTo>
                  <a:pt x="181710" y="151582"/>
                </a:lnTo>
                <a:lnTo>
                  <a:pt x="188378" y="139436"/>
                </a:lnTo>
                <a:lnTo>
                  <a:pt x="191368" y="131459"/>
                </a:lnTo>
                <a:lnTo>
                  <a:pt x="196305" y="112398"/>
                </a:lnTo>
                <a:lnTo>
                  <a:pt x="197263" y="98653"/>
                </a:lnTo>
                <a:lnTo>
                  <a:pt x="196479" y="87877"/>
                </a:lnTo>
                <a:lnTo>
                  <a:pt x="195048" y="78811"/>
                </a:lnTo>
                <a:lnTo>
                  <a:pt x="193094" y="70005"/>
                </a:lnTo>
                <a:lnTo>
                  <a:pt x="188177" y="57049"/>
                </a:lnTo>
                <a:lnTo>
                  <a:pt x="181389" y="44724"/>
                </a:lnTo>
                <a:lnTo>
                  <a:pt x="175933" y="37494"/>
                </a:lnTo>
                <a:lnTo>
                  <a:pt x="163347" y="24004"/>
                </a:lnTo>
                <a:lnTo>
                  <a:pt x="152326" y="15728"/>
                </a:lnTo>
                <a:lnTo>
                  <a:pt x="140172" y="9041"/>
                </a:lnTo>
                <a:lnTo>
                  <a:pt x="127033" y="4091"/>
                </a:lnTo>
                <a:lnTo>
                  <a:pt x="118983" y="2326"/>
                </a:lnTo>
                <a:lnTo>
                  <a:pt x="98683" y="0"/>
                </a:lnTo>
                <a:lnTo>
                  <a:pt x="84039" y="1065"/>
                </a:lnTo>
                <a:lnTo>
                  <a:pt x="70077" y="4161"/>
                </a:lnTo>
                <a:lnTo>
                  <a:pt x="56950" y="9140"/>
                </a:lnTo>
                <a:lnTo>
                  <a:pt x="44807" y="15852"/>
                </a:lnTo>
                <a:lnTo>
                  <a:pt x="36311" y="22254"/>
                </a:lnTo>
                <a:lnTo>
                  <a:pt x="30359" y="27589"/>
                </a:lnTo>
                <a:lnTo>
                  <a:pt x="24074" y="33878"/>
                </a:lnTo>
                <a:lnTo>
                  <a:pt x="18016" y="41932"/>
                </a:lnTo>
                <a:lnTo>
                  <a:pt x="9085" y="57049"/>
                </a:lnTo>
                <a:lnTo>
                  <a:pt x="4119" y="70191"/>
                </a:lnTo>
                <a:lnTo>
                  <a:pt x="1041" y="84172"/>
                </a:lnTo>
                <a:lnTo>
                  <a:pt x="0" y="98653"/>
                </a:lnTo>
                <a:lnTo>
                  <a:pt x="819" y="109734"/>
                </a:lnTo>
                <a:lnTo>
                  <a:pt x="2123" y="117853"/>
                </a:lnTo>
                <a:lnTo>
                  <a:pt x="4199" y="127072"/>
                </a:lnTo>
                <a:lnTo>
                  <a:pt x="9220" y="140128"/>
                </a:lnTo>
                <a:lnTo>
                  <a:pt x="12470" y="145931"/>
                </a:lnTo>
                <a:lnTo>
                  <a:pt x="15987" y="152211"/>
                </a:lnTo>
                <a:lnTo>
                  <a:pt x="24346" y="163167"/>
                </a:lnTo>
                <a:lnTo>
                  <a:pt x="34147" y="172842"/>
                </a:lnTo>
                <a:lnTo>
                  <a:pt x="45236" y="181082"/>
                </a:lnTo>
                <a:lnTo>
                  <a:pt x="57462" y="187734"/>
                </a:lnTo>
                <a:lnTo>
                  <a:pt x="63902" y="190127"/>
                </a:lnTo>
                <a:lnTo>
                  <a:pt x="70673" y="192643"/>
                </a:lnTo>
                <a:lnTo>
                  <a:pt x="82646" y="195213"/>
                </a:lnTo>
                <a:lnTo>
                  <a:pt x="98683" y="196625"/>
                </a:lnTo>
                <a:lnTo>
                  <a:pt x="113377" y="195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31514" y="4945883"/>
            <a:ext cx="197263" cy="196625"/>
          </a:xfrm>
          <a:custGeom>
            <a:avLst/>
            <a:gdLst/>
            <a:ahLst/>
            <a:cxnLst/>
            <a:rect l="l" t="t" r="r" b="b"/>
            <a:pathLst>
              <a:path w="197263" h="196625">
                <a:moveTo>
                  <a:pt x="113377" y="195552"/>
                </a:moveTo>
                <a:lnTo>
                  <a:pt x="127379" y="192435"/>
                </a:lnTo>
                <a:lnTo>
                  <a:pt x="140538" y="187428"/>
                </a:lnTo>
                <a:lnTo>
                  <a:pt x="146586" y="184075"/>
                </a:lnTo>
                <a:lnTo>
                  <a:pt x="152702" y="180685"/>
                </a:lnTo>
                <a:lnTo>
                  <a:pt x="163720" y="172361"/>
                </a:lnTo>
                <a:lnTo>
                  <a:pt x="173439" y="162609"/>
                </a:lnTo>
                <a:lnTo>
                  <a:pt x="181710" y="151582"/>
                </a:lnTo>
                <a:lnTo>
                  <a:pt x="188378" y="139436"/>
                </a:lnTo>
                <a:lnTo>
                  <a:pt x="191368" y="131459"/>
                </a:lnTo>
                <a:lnTo>
                  <a:pt x="196305" y="112398"/>
                </a:lnTo>
                <a:lnTo>
                  <a:pt x="197263" y="98653"/>
                </a:lnTo>
                <a:lnTo>
                  <a:pt x="196479" y="87877"/>
                </a:lnTo>
                <a:lnTo>
                  <a:pt x="195048" y="78811"/>
                </a:lnTo>
                <a:lnTo>
                  <a:pt x="193094" y="70005"/>
                </a:lnTo>
                <a:lnTo>
                  <a:pt x="188177" y="57049"/>
                </a:lnTo>
                <a:lnTo>
                  <a:pt x="181389" y="44724"/>
                </a:lnTo>
                <a:lnTo>
                  <a:pt x="175933" y="37494"/>
                </a:lnTo>
                <a:lnTo>
                  <a:pt x="163347" y="24004"/>
                </a:lnTo>
                <a:lnTo>
                  <a:pt x="152326" y="15728"/>
                </a:lnTo>
                <a:lnTo>
                  <a:pt x="140172" y="9041"/>
                </a:lnTo>
                <a:lnTo>
                  <a:pt x="127033" y="4091"/>
                </a:lnTo>
                <a:lnTo>
                  <a:pt x="118983" y="2326"/>
                </a:lnTo>
                <a:lnTo>
                  <a:pt x="98683" y="0"/>
                </a:lnTo>
                <a:lnTo>
                  <a:pt x="84039" y="1065"/>
                </a:lnTo>
                <a:lnTo>
                  <a:pt x="70077" y="4161"/>
                </a:lnTo>
                <a:lnTo>
                  <a:pt x="56950" y="9140"/>
                </a:lnTo>
                <a:lnTo>
                  <a:pt x="44807" y="15852"/>
                </a:lnTo>
                <a:lnTo>
                  <a:pt x="36311" y="22254"/>
                </a:lnTo>
                <a:lnTo>
                  <a:pt x="30359" y="27589"/>
                </a:lnTo>
                <a:lnTo>
                  <a:pt x="24074" y="33878"/>
                </a:lnTo>
                <a:lnTo>
                  <a:pt x="18016" y="41932"/>
                </a:lnTo>
                <a:lnTo>
                  <a:pt x="9085" y="57049"/>
                </a:lnTo>
                <a:lnTo>
                  <a:pt x="4119" y="70191"/>
                </a:lnTo>
                <a:lnTo>
                  <a:pt x="1041" y="84172"/>
                </a:lnTo>
                <a:lnTo>
                  <a:pt x="0" y="98653"/>
                </a:lnTo>
                <a:lnTo>
                  <a:pt x="819" y="109734"/>
                </a:lnTo>
                <a:lnTo>
                  <a:pt x="2123" y="117853"/>
                </a:lnTo>
                <a:lnTo>
                  <a:pt x="4199" y="127072"/>
                </a:lnTo>
                <a:lnTo>
                  <a:pt x="9220" y="140128"/>
                </a:lnTo>
                <a:lnTo>
                  <a:pt x="12470" y="145931"/>
                </a:lnTo>
                <a:lnTo>
                  <a:pt x="15987" y="152211"/>
                </a:lnTo>
                <a:lnTo>
                  <a:pt x="24346" y="163167"/>
                </a:lnTo>
                <a:lnTo>
                  <a:pt x="34147" y="172842"/>
                </a:lnTo>
                <a:lnTo>
                  <a:pt x="45236" y="181082"/>
                </a:lnTo>
                <a:lnTo>
                  <a:pt x="57462" y="187734"/>
                </a:lnTo>
                <a:lnTo>
                  <a:pt x="63902" y="190127"/>
                </a:lnTo>
                <a:lnTo>
                  <a:pt x="70673" y="192643"/>
                </a:lnTo>
                <a:lnTo>
                  <a:pt x="82646" y="195213"/>
                </a:lnTo>
                <a:lnTo>
                  <a:pt x="98683" y="196625"/>
                </a:lnTo>
                <a:lnTo>
                  <a:pt x="113377" y="195552"/>
                </a:lnTo>
              </a:path>
            </a:pathLst>
          </a:custGeom>
          <a:ln w="1813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40" y="749579"/>
            <a:ext cx="94712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The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1152" y="749579"/>
            <a:ext cx="201013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Co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08630" y="749579"/>
            <a:ext cx="52358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9775" y="749579"/>
            <a:ext cx="289349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-5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chi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ectu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698" y="2044503"/>
            <a:ext cx="2404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3598" y="2044503"/>
            <a:ext cx="391192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Tahoma"/>
                <a:cs typeface="Tahoma"/>
              </a:rPr>
              <a:t>A sing</a:t>
            </a:r>
            <a:r>
              <a:rPr sz="2800" spc="-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1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p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</a:t>
            </a:r>
            <a:r>
              <a:rPr sz="2800" spc="4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essing</a:t>
            </a:r>
            <a:r>
              <a:rPr sz="2800" spc="9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unit;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7898" y="2536403"/>
            <a:ext cx="2375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4410" y="2536403"/>
            <a:ext cx="4001182" cy="695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-239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ens of</a:t>
            </a:r>
            <a:r>
              <a:rPr sz="2400" spc="-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mi</a:t>
            </a:r>
            <a:r>
              <a:rPr sz="2400" spc="14" dirty="0">
                <a:latin typeface="Tahoma"/>
                <a:cs typeface="Tahoma"/>
              </a:rPr>
              <a:t>l</a:t>
            </a:r>
            <a:r>
              <a:rPr sz="2400" spc="0" dirty="0">
                <a:latin typeface="Tahoma"/>
                <a:cs typeface="Tahoma"/>
              </a:rPr>
              <a:t>li</a:t>
            </a:r>
            <a:r>
              <a:rPr sz="2400" spc="9" dirty="0">
                <a:latin typeface="Tahoma"/>
                <a:cs typeface="Tahoma"/>
              </a:rPr>
              <a:t>o</a:t>
            </a:r>
            <a:r>
              <a:rPr sz="2400" spc="0" dirty="0">
                <a:latin typeface="Tahoma"/>
                <a:cs typeface="Tahoma"/>
              </a:rPr>
              <a:t>ns</a:t>
            </a:r>
            <a:r>
              <a:rPr sz="2400" spc="-14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of</a:t>
            </a:r>
            <a:r>
              <a:rPr sz="2400" spc="9" dirty="0">
                <a:latin typeface="Tahoma"/>
                <a:cs typeface="Tahoma"/>
              </a:rPr>
              <a:t> </a:t>
            </a:r>
            <a:r>
              <a:rPr sz="2400" spc="0" dirty="0">
                <a:latin typeface="Tahoma"/>
                <a:cs typeface="Tahoma"/>
              </a:rPr>
              <a:t>ope</a:t>
            </a:r>
            <a:r>
              <a:rPr sz="2400" spc="-34" dirty="0">
                <a:latin typeface="Tahoma"/>
                <a:cs typeface="Tahoma"/>
              </a:rPr>
              <a:t>r</a:t>
            </a:r>
            <a:r>
              <a:rPr sz="2400" spc="0" dirty="0">
                <a:latin typeface="Tahoma"/>
                <a:cs typeface="Tahoma"/>
              </a:rPr>
              <a:t>ati</a:t>
            </a:r>
            <a:r>
              <a:rPr sz="2400" spc="9" dirty="0">
                <a:latin typeface="Tahoma"/>
                <a:cs typeface="Tahoma"/>
              </a:rPr>
              <a:t>o</a:t>
            </a:r>
            <a:r>
              <a:rPr sz="2400" spc="0" dirty="0">
                <a:latin typeface="Tahoma"/>
                <a:cs typeface="Tahoma"/>
              </a:rPr>
              <a:t>ns</a:t>
            </a:r>
            <a:endParaRPr sz="2400">
              <a:latin typeface="Tahoma"/>
              <a:cs typeface="Tahoma"/>
            </a:endParaRPr>
          </a:p>
          <a:p>
            <a:pPr marL="12700" marR="45720">
              <a:lnSpc>
                <a:spcPts val="2880"/>
              </a:lnSpc>
              <a:spcBef>
                <a:spcPts val="14"/>
              </a:spcBef>
            </a:pPr>
            <a:r>
              <a:rPr sz="3600" spc="0" baseline="-2301" dirty="0">
                <a:latin typeface="Tahoma"/>
                <a:cs typeface="Tahoma"/>
              </a:rPr>
              <a:t>se</a:t>
            </a:r>
            <a:r>
              <a:rPr sz="3600" spc="-9" baseline="-2301" dirty="0">
                <a:latin typeface="Tahoma"/>
                <a:cs typeface="Tahoma"/>
              </a:rPr>
              <a:t>c</a:t>
            </a:r>
            <a:r>
              <a:rPr sz="3600" spc="0" baseline="-2301" dirty="0">
                <a:latin typeface="Tahoma"/>
                <a:cs typeface="Tahoma"/>
              </a:rPr>
              <a:t>o</a:t>
            </a:r>
            <a:r>
              <a:rPr sz="3600" spc="9" baseline="-2301" dirty="0">
                <a:latin typeface="Tahoma"/>
                <a:cs typeface="Tahoma"/>
              </a:rPr>
              <a:t>n</a:t>
            </a:r>
            <a:r>
              <a:rPr sz="3600" spc="0" baseline="-2301" dirty="0">
                <a:latin typeface="Tahoma"/>
                <a:cs typeface="Tahoma"/>
              </a:rPr>
              <a:t>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96245" y="2536403"/>
            <a:ext cx="50986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per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7898" y="3341075"/>
            <a:ext cx="2375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–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74410" y="3341075"/>
            <a:ext cx="122764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Abs</a:t>
            </a:r>
            <a:r>
              <a:rPr sz="2400" spc="4" dirty="0">
                <a:latin typeface="Tahoma"/>
                <a:cs typeface="Tahoma"/>
              </a:rPr>
              <a:t>o</a:t>
            </a:r>
            <a:r>
              <a:rPr sz="2400" spc="0" dirty="0">
                <a:latin typeface="Tahoma"/>
                <a:cs typeface="Tahoma"/>
              </a:rPr>
              <a:t>lu</a:t>
            </a:r>
            <a:r>
              <a:rPr sz="2400" spc="9" dirty="0">
                <a:latin typeface="Tahoma"/>
                <a:cs typeface="Tahoma"/>
              </a:rPr>
              <a:t>t</a:t>
            </a:r>
            <a:r>
              <a:rPr sz="2400" spc="0" dirty="0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3480" y="3341075"/>
            <a:ext cx="14121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arit</a:t>
            </a:r>
            <a:r>
              <a:rPr sz="2400" spc="9" dirty="0">
                <a:latin typeface="Tahoma"/>
                <a:cs typeface="Tahoma"/>
              </a:rPr>
              <a:t>h</a:t>
            </a:r>
            <a:r>
              <a:rPr sz="2400" spc="0" dirty="0">
                <a:latin typeface="Tahoma"/>
                <a:cs typeface="Tahoma"/>
              </a:rPr>
              <a:t>metic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9697" y="3341075"/>
            <a:ext cx="125944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2400" spc="0" dirty="0">
                <a:latin typeface="Tahoma"/>
                <a:cs typeface="Tahoma"/>
              </a:rPr>
              <a:t>p</a:t>
            </a:r>
            <a:r>
              <a:rPr sz="2400" spc="-14" dirty="0">
                <a:latin typeface="Tahoma"/>
                <a:cs typeface="Tahoma"/>
              </a:rPr>
              <a:t>r</a:t>
            </a:r>
            <a:r>
              <a:rPr sz="2400" spc="0" dirty="0">
                <a:latin typeface="Tahoma"/>
                <a:cs typeface="Tahoma"/>
              </a:rPr>
              <a:t>ecision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4100" y="4787956"/>
            <a:ext cx="24023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•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97254" y="4787956"/>
            <a:ext cx="4826130" cy="12339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683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Tahoma"/>
                <a:cs typeface="Tahoma"/>
              </a:rPr>
              <a:t>The</a:t>
            </a:r>
            <a:r>
              <a:rPr sz="2800" spc="-46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b</a:t>
            </a:r>
            <a:r>
              <a:rPr sz="2800" spc="-3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ain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uses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ma</a:t>
            </a:r>
            <a:r>
              <a:rPr sz="2800" spc="-25" dirty="0">
                <a:latin typeface="Tahoma"/>
                <a:cs typeface="Tahoma"/>
              </a:rPr>
              <a:t>n</a:t>
            </a:r>
            <a:r>
              <a:rPr sz="2800" spc="0" dirty="0">
                <a:latin typeface="Tahoma"/>
                <a:cs typeface="Tahoma"/>
              </a:rPr>
              <a:t>y</a:t>
            </a:r>
            <a:r>
              <a:rPr sz="2800" spc="-57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slow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ts val="3360"/>
              </a:lnSpc>
              <a:spcBef>
                <a:spcPts val="108"/>
              </a:spcBef>
            </a:pPr>
            <a:r>
              <a:rPr sz="2800" spc="0" dirty="0">
                <a:latin typeface="Tahoma"/>
                <a:cs typeface="Tahoma"/>
              </a:rPr>
              <a:t>un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eliab</a:t>
            </a:r>
            <a:r>
              <a:rPr sz="2800" spc="-4" dirty="0">
                <a:latin typeface="Tahoma"/>
                <a:cs typeface="Tahoma"/>
              </a:rPr>
              <a:t>l</a:t>
            </a:r>
            <a:r>
              <a:rPr sz="2800" spc="0" dirty="0">
                <a:latin typeface="Tahoma"/>
                <a:cs typeface="Tahoma"/>
              </a:rPr>
              <a:t>e</a:t>
            </a:r>
            <a:r>
              <a:rPr sz="2800" spc="-25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p</a:t>
            </a:r>
            <a:r>
              <a:rPr sz="2800" spc="-9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o</a:t>
            </a:r>
            <a:r>
              <a:rPr sz="2800" spc="9" dirty="0">
                <a:latin typeface="Tahoma"/>
                <a:cs typeface="Tahoma"/>
              </a:rPr>
              <a:t>c</a:t>
            </a:r>
            <a:r>
              <a:rPr sz="2800" spc="0" dirty="0">
                <a:latin typeface="Tahoma"/>
                <a:cs typeface="Tahoma"/>
              </a:rPr>
              <a:t>ess</a:t>
            </a:r>
            <a:r>
              <a:rPr sz="2800" spc="9" dirty="0">
                <a:latin typeface="Tahoma"/>
                <a:cs typeface="Tahoma"/>
              </a:rPr>
              <a:t>o</a:t>
            </a:r>
            <a:r>
              <a:rPr sz="2800" spc="0" dirty="0">
                <a:latin typeface="Tahoma"/>
                <a:cs typeface="Tahoma"/>
              </a:rPr>
              <a:t>rs</a:t>
            </a:r>
            <a:r>
              <a:rPr sz="2800" spc="-121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acting</a:t>
            </a:r>
            <a:r>
              <a:rPr sz="2800" spc="-74" dirty="0">
                <a:latin typeface="Tahoma"/>
                <a:cs typeface="Tahoma"/>
              </a:rPr>
              <a:t> </a:t>
            </a:r>
            <a:r>
              <a:rPr sz="2800" spc="0" dirty="0">
                <a:latin typeface="Tahoma"/>
                <a:cs typeface="Tahoma"/>
              </a:rPr>
              <a:t>in pa</a:t>
            </a:r>
            <a:r>
              <a:rPr sz="2800" spc="-44" dirty="0">
                <a:latin typeface="Tahoma"/>
                <a:cs typeface="Tahoma"/>
              </a:rPr>
              <a:t>r</a:t>
            </a:r>
            <a:r>
              <a:rPr sz="2800" spc="0" dirty="0">
                <a:latin typeface="Tahoma"/>
                <a:cs typeface="Tahoma"/>
              </a:rPr>
              <a:t>allel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10228" y="-1"/>
            <a:ext cx="808177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6888" y="-51819"/>
            <a:ext cx="993635" cy="6957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959096" cy="6857999"/>
          </a:xfrm>
          <a:custGeom>
            <a:avLst/>
            <a:gdLst/>
            <a:ahLst/>
            <a:cxnLst/>
            <a:rect l="l" t="t" r="r" b="b"/>
            <a:pathLst>
              <a:path w="4959096" h="6857999">
                <a:moveTo>
                  <a:pt x="4179062" y="6734632"/>
                </a:moveTo>
                <a:lnTo>
                  <a:pt x="4251046" y="6594711"/>
                </a:lnTo>
                <a:lnTo>
                  <a:pt x="4319964" y="6451549"/>
                </a:lnTo>
                <a:lnTo>
                  <a:pt x="4385749" y="6305242"/>
                </a:lnTo>
                <a:lnTo>
                  <a:pt x="4448332" y="6155884"/>
                </a:lnTo>
                <a:lnTo>
                  <a:pt x="4507646" y="6003571"/>
                </a:lnTo>
                <a:lnTo>
                  <a:pt x="4563624" y="5848398"/>
                </a:lnTo>
                <a:lnTo>
                  <a:pt x="4616197" y="5690461"/>
                </a:lnTo>
                <a:lnTo>
                  <a:pt x="4665299" y="5529854"/>
                </a:lnTo>
                <a:lnTo>
                  <a:pt x="4710861" y="5366672"/>
                </a:lnTo>
                <a:lnTo>
                  <a:pt x="4752816" y="5201011"/>
                </a:lnTo>
                <a:lnTo>
                  <a:pt x="4791096" y="5032967"/>
                </a:lnTo>
                <a:lnTo>
                  <a:pt x="4825634" y="4862634"/>
                </a:lnTo>
                <a:lnTo>
                  <a:pt x="4856362" y="4690107"/>
                </a:lnTo>
                <a:lnTo>
                  <a:pt x="4883212" y="4515482"/>
                </a:lnTo>
                <a:lnTo>
                  <a:pt x="4906117" y="4338854"/>
                </a:lnTo>
                <a:lnTo>
                  <a:pt x="4925009" y="4160318"/>
                </a:lnTo>
                <a:lnTo>
                  <a:pt x="4939820" y="3979969"/>
                </a:lnTo>
                <a:lnTo>
                  <a:pt x="4950484" y="3797903"/>
                </a:lnTo>
                <a:lnTo>
                  <a:pt x="4956931" y="3614215"/>
                </a:lnTo>
                <a:lnTo>
                  <a:pt x="4959096" y="3429000"/>
                </a:lnTo>
                <a:lnTo>
                  <a:pt x="4956931" y="3243785"/>
                </a:lnTo>
                <a:lnTo>
                  <a:pt x="4950484" y="3060097"/>
                </a:lnTo>
                <a:lnTo>
                  <a:pt x="4939820" y="2878033"/>
                </a:lnTo>
                <a:lnTo>
                  <a:pt x="4925009" y="2697686"/>
                </a:lnTo>
                <a:lnTo>
                  <a:pt x="4906117" y="2519152"/>
                </a:lnTo>
                <a:lnTo>
                  <a:pt x="4883212" y="2342525"/>
                </a:lnTo>
                <a:lnTo>
                  <a:pt x="4856362" y="2167902"/>
                </a:lnTo>
                <a:lnTo>
                  <a:pt x="4825634" y="1995377"/>
                </a:lnTo>
                <a:lnTo>
                  <a:pt x="4791096" y="1825044"/>
                </a:lnTo>
                <a:lnTo>
                  <a:pt x="4752816" y="1657000"/>
                </a:lnTo>
                <a:lnTo>
                  <a:pt x="4710861" y="1491339"/>
                </a:lnTo>
                <a:lnTo>
                  <a:pt x="4665299" y="1328156"/>
                </a:lnTo>
                <a:lnTo>
                  <a:pt x="4616197" y="1167547"/>
                </a:lnTo>
                <a:lnTo>
                  <a:pt x="4563624" y="1009606"/>
                </a:lnTo>
                <a:lnTo>
                  <a:pt x="4507646" y="854428"/>
                </a:lnTo>
                <a:lnTo>
                  <a:pt x="4448332" y="702108"/>
                </a:lnTo>
                <a:lnTo>
                  <a:pt x="4385749" y="552742"/>
                </a:lnTo>
                <a:lnTo>
                  <a:pt x="4319964" y="406425"/>
                </a:lnTo>
                <a:lnTo>
                  <a:pt x="4251046" y="263251"/>
                </a:lnTo>
                <a:lnTo>
                  <a:pt x="4179062" y="123317"/>
                </a:lnTo>
                <a:lnTo>
                  <a:pt x="4110228" y="0"/>
                </a:lnTo>
                <a:lnTo>
                  <a:pt x="0" y="0"/>
                </a:lnTo>
                <a:lnTo>
                  <a:pt x="0" y="6857998"/>
                </a:lnTo>
                <a:lnTo>
                  <a:pt x="4110228" y="6857998"/>
                </a:lnTo>
                <a:lnTo>
                  <a:pt x="4179062" y="6734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959096" cy="6857999"/>
          </a:xfrm>
          <a:custGeom>
            <a:avLst/>
            <a:gdLst/>
            <a:ahLst/>
            <a:cxnLst/>
            <a:rect l="l" t="t" r="r" b="b"/>
            <a:pathLst>
              <a:path w="4959096" h="6857999">
                <a:moveTo>
                  <a:pt x="4179062" y="6734632"/>
                </a:moveTo>
                <a:lnTo>
                  <a:pt x="4251046" y="6594711"/>
                </a:lnTo>
                <a:lnTo>
                  <a:pt x="4319964" y="6451549"/>
                </a:lnTo>
                <a:lnTo>
                  <a:pt x="4385749" y="6305242"/>
                </a:lnTo>
                <a:lnTo>
                  <a:pt x="4448332" y="6155884"/>
                </a:lnTo>
                <a:lnTo>
                  <a:pt x="4507646" y="6003571"/>
                </a:lnTo>
                <a:lnTo>
                  <a:pt x="4563624" y="5848398"/>
                </a:lnTo>
                <a:lnTo>
                  <a:pt x="4616197" y="5690461"/>
                </a:lnTo>
                <a:lnTo>
                  <a:pt x="4665299" y="5529854"/>
                </a:lnTo>
                <a:lnTo>
                  <a:pt x="4710861" y="5366672"/>
                </a:lnTo>
                <a:lnTo>
                  <a:pt x="4752816" y="5201011"/>
                </a:lnTo>
                <a:lnTo>
                  <a:pt x="4791096" y="5032967"/>
                </a:lnTo>
                <a:lnTo>
                  <a:pt x="4825634" y="4862634"/>
                </a:lnTo>
                <a:lnTo>
                  <a:pt x="4856362" y="4690107"/>
                </a:lnTo>
                <a:lnTo>
                  <a:pt x="4883212" y="4515482"/>
                </a:lnTo>
                <a:lnTo>
                  <a:pt x="4906117" y="4338854"/>
                </a:lnTo>
                <a:lnTo>
                  <a:pt x="4925009" y="4160318"/>
                </a:lnTo>
                <a:lnTo>
                  <a:pt x="4939820" y="3979969"/>
                </a:lnTo>
                <a:lnTo>
                  <a:pt x="4950484" y="3797903"/>
                </a:lnTo>
                <a:lnTo>
                  <a:pt x="4956931" y="3614215"/>
                </a:lnTo>
                <a:lnTo>
                  <a:pt x="4959096" y="3429000"/>
                </a:lnTo>
                <a:lnTo>
                  <a:pt x="4956931" y="3243785"/>
                </a:lnTo>
                <a:lnTo>
                  <a:pt x="4950484" y="3060097"/>
                </a:lnTo>
                <a:lnTo>
                  <a:pt x="4939820" y="2878033"/>
                </a:lnTo>
                <a:lnTo>
                  <a:pt x="4925009" y="2697686"/>
                </a:lnTo>
                <a:lnTo>
                  <a:pt x="4906117" y="2519152"/>
                </a:lnTo>
                <a:lnTo>
                  <a:pt x="4883212" y="2342525"/>
                </a:lnTo>
                <a:lnTo>
                  <a:pt x="4856362" y="2167902"/>
                </a:lnTo>
                <a:lnTo>
                  <a:pt x="4825634" y="1995377"/>
                </a:lnTo>
                <a:lnTo>
                  <a:pt x="4791096" y="1825044"/>
                </a:lnTo>
                <a:lnTo>
                  <a:pt x="4752816" y="1657000"/>
                </a:lnTo>
                <a:lnTo>
                  <a:pt x="4710861" y="1491339"/>
                </a:lnTo>
                <a:lnTo>
                  <a:pt x="4665299" y="1328156"/>
                </a:lnTo>
                <a:lnTo>
                  <a:pt x="4616197" y="1167547"/>
                </a:lnTo>
                <a:lnTo>
                  <a:pt x="4563624" y="1009606"/>
                </a:lnTo>
                <a:lnTo>
                  <a:pt x="4507646" y="854428"/>
                </a:lnTo>
                <a:lnTo>
                  <a:pt x="4448332" y="702108"/>
                </a:lnTo>
                <a:lnTo>
                  <a:pt x="4385749" y="552742"/>
                </a:lnTo>
                <a:lnTo>
                  <a:pt x="4319964" y="406425"/>
                </a:lnTo>
                <a:lnTo>
                  <a:pt x="4251046" y="263251"/>
                </a:lnTo>
                <a:lnTo>
                  <a:pt x="4179062" y="123317"/>
                </a:lnTo>
                <a:lnTo>
                  <a:pt x="4110228" y="0"/>
                </a:lnTo>
                <a:lnTo>
                  <a:pt x="0" y="0"/>
                </a:lnTo>
                <a:lnTo>
                  <a:pt x="0" y="6857998"/>
                </a:lnTo>
                <a:lnTo>
                  <a:pt x="4110228" y="6857998"/>
                </a:lnTo>
                <a:lnTo>
                  <a:pt x="4179062" y="6734632"/>
                </a:lnTo>
              </a:path>
            </a:pathLst>
          </a:custGeom>
          <a:ln w="9525">
            <a:solidFill>
              <a:srgbClr val="EBEDF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948428" cy="6857999"/>
          </a:xfrm>
          <a:custGeom>
            <a:avLst/>
            <a:gdLst/>
            <a:ahLst/>
            <a:cxnLst/>
            <a:rect l="l" t="t" r="r" b="b"/>
            <a:pathLst>
              <a:path w="4948428" h="6857999">
                <a:moveTo>
                  <a:pt x="4168521" y="6734632"/>
                </a:moveTo>
                <a:lnTo>
                  <a:pt x="4240487" y="6594711"/>
                </a:lnTo>
                <a:lnTo>
                  <a:pt x="4309389" y="6451549"/>
                </a:lnTo>
                <a:lnTo>
                  <a:pt x="4375159" y="6305242"/>
                </a:lnTo>
                <a:lnTo>
                  <a:pt x="4437729" y="6155884"/>
                </a:lnTo>
                <a:lnTo>
                  <a:pt x="4497032" y="6003571"/>
                </a:lnTo>
                <a:lnTo>
                  <a:pt x="4552999" y="5848398"/>
                </a:lnTo>
                <a:lnTo>
                  <a:pt x="4605564" y="5690461"/>
                </a:lnTo>
                <a:lnTo>
                  <a:pt x="4654658" y="5529854"/>
                </a:lnTo>
                <a:lnTo>
                  <a:pt x="4700214" y="5366672"/>
                </a:lnTo>
                <a:lnTo>
                  <a:pt x="4742164" y="5201011"/>
                </a:lnTo>
                <a:lnTo>
                  <a:pt x="4780440" y="5032967"/>
                </a:lnTo>
                <a:lnTo>
                  <a:pt x="4814974" y="4862634"/>
                </a:lnTo>
                <a:lnTo>
                  <a:pt x="4845699" y="4690107"/>
                </a:lnTo>
                <a:lnTo>
                  <a:pt x="4872547" y="4515482"/>
                </a:lnTo>
                <a:lnTo>
                  <a:pt x="4895451" y="4338854"/>
                </a:lnTo>
                <a:lnTo>
                  <a:pt x="4914342" y="4160318"/>
                </a:lnTo>
                <a:lnTo>
                  <a:pt x="4929153" y="3979969"/>
                </a:lnTo>
                <a:lnTo>
                  <a:pt x="4939816" y="3797903"/>
                </a:lnTo>
                <a:lnTo>
                  <a:pt x="4946263" y="3614215"/>
                </a:lnTo>
                <a:lnTo>
                  <a:pt x="4948428" y="3429000"/>
                </a:lnTo>
                <a:lnTo>
                  <a:pt x="4946263" y="3243785"/>
                </a:lnTo>
                <a:lnTo>
                  <a:pt x="4939816" y="3060097"/>
                </a:lnTo>
                <a:lnTo>
                  <a:pt x="4929153" y="2878033"/>
                </a:lnTo>
                <a:lnTo>
                  <a:pt x="4914342" y="2697686"/>
                </a:lnTo>
                <a:lnTo>
                  <a:pt x="4895451" y="2519152"/>
                </a:lnTo>
                <a:lnTo>
                  <a:pt x="4872547" y="2342525"/>
                </a:lnTo>
                <a:lnTo>
                  <a:pt x="4845699" y="2167902"/>
                </a:lnTo>
                <a:lnTo>
                  <a:pt x="4814974" y="1995377"/>
                </a:lnTo>
                <a:lnTo>
                  <a:pt x="4780440" y="1825044"/>
                </a:lnTo>
                <a:lnTo>
                  <a:pt x="4742164" y="1657000"/>
                </a:lnTo>
                <a:lnTo>
                  <a:pt x="4700214" y="1491339"/>
                </a:lnTo>
                <a:lnTo>
                  <a:pt x="4654658" y="1328156"/>
                </a:lnTo>
                <a:lnTo>
                  <a:pt x="4605564" y="1167547"/>
                </a:lnTo>
                <a:lnTo>
                  <a:pt x="4552999" y="1009606"/>
                </a:lnTo>
                <a:lnTo>
                  <a:pt x="4497032" y="854428"/>
                </a:lnTo>
                <a:lnTo>
                  <a:pt x="4437729" y="702108"/>
                </a:lnTo>
                <a:lnTo>
                  <a:pt x="4375159" y="552742"/>
                </a:lnTo>
                <a:lnTo>
                  <a:pt x="4309389" y="406425"/>
                </a:lnTo>
                <a:lnTo>
                  <a:pt x="4240487" y="263251"/>
                </a:lnTo>
                <a:lnTo>
                  <a:pt x="4168521" y="123317"/>
                </a:lnTo>
                <a:lnTo>
                  <a:pt x="4099560" y="0"/>
                </a:lnTo>
                <a:lnTo>
                  <a:pt x="0" y="0"/>
                </a:lnTo>
                <a:lnTo>
                  <a:pt x="0" y="6857998"/>
                </a:lnTo>
                <a:lnTo>
                  <a:pt x="4099560" y="6857998"/>
                </a:lnTo>
                <a:lnTo>
                  <a:pt x="4168521" y="6734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1584" y="626363"/>
            <a:ext cx="704088" cy="146303"/>
          </a:xfrm>
          <a:custGeom>
            <a:avLst/>
            <a:gdLst/>
            <a:ahLst/>
            <a:cxnLst/>
            <a:rect l="l" t="t" r="r" b="b"/>
            <a:pathLst>
              <a:path w="704088" h="146303">
                <a:moveTo>
                  <a:pt x="0" y="146303"/>
                </a:moveTo>
                <a:lnTo>
                  <a:pt x="704088" y="146303"/>
                </a:lnTo>
                <a:lnTo>
                  <a:pt x="704088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584" y="4556760"/>
            <a:ext cx="4023360" cy="0"/>
          </a:xfrm>
          <a:custGeom>
            <a:avLst/>
            <a:gdLst/>
            <a:ahLst/>
            <a:cxnLst/>
            <a:rect l="l" t="t" r="r" b="b"/>
            <a:pathLst>
              <a:path w="4023360">
                <a:moveTo>
                  <a:pt x="0" y="0"/>
                </a:moveTo>
                <a:lnTo>
                  <a:pt x="4023360" y="0"/>
                </a:lnTo>
              </a:path>
            </a:pathLst>
          </a:custGeom>
          <a:ln w="19557">
            <a:solidFill>
              <a:srgbClr val="D4D4D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6666" y="3649878"/>
            <a:ext cx="3626706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0" baseline="3413" dirty="0">
                <a:latin typeface="Calibri Light"/>
                <a:cs typeface="Calibri Light"/>
              </a:rPr>
              <a:t>Linear Al</a:t>
            </a:r>
            <a:r>
              <a:rPr sz="7200" spc="-25" baseline="3413" dirty="0">
                <a:latin typeface="Calibri Light"/>
                <a:cs typeface="Calibri Light"/>
              </a:rPr>
              <a:t>g</a:t>
            </a:r>
            <a:r>
              <a:rPr sz="7200" spc="0" baseline="3413" dirty="0">
                <a:latin typeface="Calibri Light"/>
                <a:cs typeface="Calibri Light"/>
              </a:rPr>
              <a:t>eb</a:t>
            </a:r>
            <a:r>
              <a:rPr sz="7200" spc="-89" baseline="3413" dirty="0">
                <a:latin typeface="Calibri Light"/>
                <a:cs typeface="Calibri Light"/>
              </a:rPr>
              <a:t>r</a:t>
            </a:r>
            <a:r>
              <a:rPr sz="7200" spc="0" baseline="3413" dirty="0">
                <a:latin typeface="Calibri Light"/>
                <a:cs typeface="Calibri Light"/>
              </a:rPr>
              <a:t>a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1584" y="626363"/>
            <a:ext cx="704088" cy="146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5175" y="2918205"/>
            <a:ext cx="3244509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Who 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1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ou?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375404" y="2433828"/>
            <a:ext cx="3441700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3328628" cy="149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Linear Al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g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eb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1882267"/>
            <a:ext cx="2974762" cy="764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Li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ear</a:t>
            </a:r>
            <a:r>
              <a:rPr sz="4200" spc="-69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25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eb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6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is</a:t>
            </a:r>
            <a:r>
              <a:rPr sz="4200" spc="-1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eq</a:t>
            </a:r>
            <a:r>
              <a:rPr sz="4200" spc="-9" baseline="2925" dirty="0">
                <a:latin typeface="Calibri"/>
                <a:cs typeface="Calibri"/>
              </a:rPr>
              <a:t>u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ons</a:t>
            </a:r>
            <a:r>
              <a:rPr sz="4200" spc="1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such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905" y="1882267"/>
            <a:ext cx="598511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anch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them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tics</a:t>
            </a:r>
            <a:r>
              <a:rPr sz="4200" spc="-84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oncern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-8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near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3350" y="3289300"/>
            <a:ext cx="904916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r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ep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ese</a:t>
            </a:r>
            <a:r>
              <a:rPr sz="4200" spc="-29" baseline="2925" dirty="0">
                <a:latin typeface="Calibri"/>
                <a:cs typeface="Calibri"/>
              </a:rPr>
              <a:t>n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12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</a:t>
            </a:r>
            <a:r>
              <a:rPr sz="4200" spc="-5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ough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tr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ces</a:t>
            </a:r>
            <a:r>
              <a:rPr sz="4200" spc="-5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ec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spaces.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4290740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74394" y="4312158"/>
            <a:ext cx="8730157" cy="764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It 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lo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5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model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-9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ma</a:t>
            </a:r>
            <a:r>
              <a:rPr sz="4200" spc="-50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6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tu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phe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omena,</a:t>
            </a:r>
            <a:r>
              <a:rPr sz="4200" spc="-10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ef</a:t>
            </a:r>
            <a:r>
              <a:rPr sz="4200" spc="0" baseline="2925" dirty="0">
                <a:latin typeface="Calibri"/>
                <a:cs typeface="Calibri"/>
              </a:rPr>
              <a:t>fic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2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tly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-1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omput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-7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with such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mode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40" y="749579"/>
            <a:ext cx="3328628" cy="1482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Linear Al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g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eb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endParaRPr sz="4400">
              <a:latin typeface="Calibri Light"/>
              <a:cs typeface="Calibri Light"/>
            </a:endParaRPr>
          </a:p>
          <a:p>
            <a:pPr marL="163575" marR="83941">
              <a:lnSpc>
                <a:spcPct val="95825"/>
              </a:lnSpc>
              <a:spcBef>
                <a:spcPts val="3599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0066" y="749579"/>
            <a:ext cx="148919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40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opics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5016" y="1872869"/>
            <a:ext cx="3173217" cy="39597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412">
              <a:lnSpc>
                <a:spcPts val="2950"/>
              </a:lnSpc>
              <a:spcBef>
                <a:spcPts val="147"/>
              </a:spcBef>
            </a:pPr>
            <a:r>
              <a:rPr sz="4200" spc="-144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4" baseline="2925" dirty="0">
                <a:latin typeface="Calibri"/>
                <a:cs typeface="Calibri"/>
              </a:rPr>
              <a:t>c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endParaRPr sz="2800">
              <a:latin typeface="Calibri"/>
              <a:cs typeface="Calibri"/>
            </a:endParaRPr>
          </a:p>
          <a:p>
            <a:pPr marL="12700" marR="52412">
              <a:lnSpc>
                <a:spcPct val="101725"/>
              </a:lnSpc>
              <a:spcBef>
                <a:spcPts val="468"/>
              </a:spcBef>
            </a:pP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trix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  <a:spcBef>
                <a:spcPts val="602"/>
              </a:spcBef>
            </a:pP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trix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ope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tions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  <a:spcBef>
                <a:spcPts val="604"/>
              </a:spcBef>
            </a:pPr>
            <a:r>
              <a:rPr sz="2800" spc="0" dirty="0">
                <a:latin typeface="Calibri"/>
                <a:cs typeface="Calibri"/>
              </a:rPr>
              <a:t>Ide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tity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trix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  <a:spcBef>
                <a:spcPts val="604"/>
              </a:spcBef>
            </a:pPr>
            <a:r>
              <a:rPr sz="2800" spc="0" dirty="0">
                <a:latin typeface="Calibri"/>
                <a:cs typeface="Calibri"/>
              </a:rPr>
              <a:t>Dia</a:t>
            </a:r>
            <a:r>
              <a:rPr sz="2800" spc="-19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8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trix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  <a:spcBef>
                <a:spcPts val="604"/>
              </a:spcBef>
            </a:pPr>
            <a:r>
              <a:rPr sz="2800" spc="-159" dirty="0">
                <a:latin typeface="Calibri"/>
                <a:cs typeface="Calibri"/>
              </a:rPr>
              <a:t>T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ansp</a:t>
            </a:r>
            <a:r>
              <a:rPr sz="2800" spc="4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se</a:t>
            </a:r>
            <a:r>
              <a:rPr sz="2800" spc="-7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trix 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417"/>
              </a:lnSpc>
              <a:spcBef>
                <a:spcPts val="604"/>
              </a:spcBef>
            </a:pPr>
            <a:r>
              <a:rPr sz="2800" spc="-3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ymm</a:t>
            </a:r>
            <a:r>
              <a:rPr sz="2800" spc="-14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tr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c</a:t>
            </a:r>
            <a:r>
              <a:rPr sz="2800" spc="3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tr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12700" marR="52412">
              <a:lnSpc>
                <a:spcPct val="101725"/>
              </a:lnSpc>
              <a:spcBef>
                <a:spcPts val="614"/>
              </a:spcBef>
            </a:pPr>
            <a:r>
              <a:rPr sz="2800" spc="0" dirty="0">
                <a:latin typeface="Calibri"/>
                <a:cs typeface="Calibri"/>
              </a:rPr>
              <a:t>Norm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7816" y="2363769"/>
            <a:ext cx="203098" cy="34474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52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0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15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0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0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81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11452" y="2359152"/>
            <a:ext cx="8769096" cy="294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637543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ala</a:t>
            </a:r>
            <a:r>
              <a:rPr sz="6600" spc="-40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, </a:t>
            </a:r>
            <a:r>
              <a:rPr sz="6600" spc="-229" baseline="3103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ec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 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nd M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trices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243828" y="4274820"/>
            <a:ext cx="1507235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8432" y="4274820"/>
            <a:ext cx="1507236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637543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ala</a:t>
            </a:r>
            <a:r>
              <a:rPr sz="6600" spc="-40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, </a:t>
            </a:r>
            <a:r>
              <a:rPr sz="6600" spc="-229" baseline="3103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ec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 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nd M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trices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831" y="2036993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8336" y="2057400"/>
            <a:ext cx="7067429" cy="770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S</a:t>
            </a:r>
            <a:r>
              <a:rPr sz="3975" b="1" spc="-9" baseline="3091" dirty="0">
                <a:latin typeface="Calibri"/>
                <a:cs typeface="Calibri"/>
              </a:rPr>
              <a:t>c</a:t>
            </a:r>
            <a:r>
              <a:rPr sz="3975" b="1" spc="0" baseline="3091" dirty="0">
                <a:latin typeface="Calibri"/>
                <a:cs typeface="Calibri"/>
              </a:rPr>
              <a:t>a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0" baseline="3091" dirty="0">
                <a:latin typeface="Calibri"/>
                <a:cs typeface="Calibri"/>
              </a:rPr>
              <a:t>ar:</a:t>
            </a:r>
            <a:r>
              <a:rPr sz="3975" b="1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Is a single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mber th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only</a:t>
            </a:r>
            <a:r>
              <a:rPr sz="3975" spc="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has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g</a:t>
            </a:r>
            <a:r>
              <a:rPr sz="3975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itude.</a:t>
            </a:r>
            <a:endParaRPr sz="2650">
              <a:latin typeface="Calibri"/>
              <a:cs typeface="Calibri"/>
            </a:endParaRPr>
          </a:p>
          <a:p>
            <a:pPr marL="774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54" baseline="1030" dirty="0">
                <a:latin typeface="Calibri"/>
                <a:cs typeface="Calibri"/>
              </a:rPr>
              <a:t>x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ple: </a:t>
            </a:r>
            <a:r>
              <a:rPr sz="3975" spc="-23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pe</a:t>
            </a:r>
            <a:r>
              <a:rPr sz="3975" spc="-64" baseline="1030" dirty="0">
                <a:latin typeface="Calibri"/>
                <a:cs typeface="Calibri"/>
              </a:rPr>
              <a:t>r</a:t>
            </a:r>
            <a:r>
              <a:rPr sz="3975" spc="-2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tu</a:t>
            </a: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831" y="3256447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8336" y="3276854"/>
            <a:ext cx="7818330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134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ec</a:t>
            </a:r>
            <a:r>
              <a:rPr sz="3975" b="1" spc="-19" baseline="3091" dirty="0">
                <a:latin typeface="Calibri"/>
                <a:cs typeface="Calibri"/>
              </a:rPr>
              <a:t>t</a:t>
            </a:r>
            <a:r>
              <a:rPr sz="3975" b="1" spc="0" baseline="3091" dirty="0">
                <a:latin typeface="Calibri"/>
                <a:cs typeface="Calibri"/>
              </a:rPr>
              <a:t>or: </a:t>
            </a:r>
            <a:r>
              <a:rPr sz="3975" spc="0" baseline="3091" dirty="0">
                <a:latin typeface="Calibri"/>
                <a:cs typeface="Calibri"/>
              </a:rPr>
              <a:t>Is an 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-5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y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 n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mbe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s. It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an 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ep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es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 o</a:t>
            </a:r>
            <a:r>
              <a:rPr sz="3975" spc="-14" baseline="3091" dirty="0">
                <a:latin typeface="Calibri"/>
                <a:cs typeface="Calibri"/>
              </a:rPr>
              <a:t>f</a:t>
            </a:r>
            <a:r>
              <a:rPr sz="3975" spc="-29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space.</a:t>
            </a:r>
            <a:r>
              <a:rPr sz="3975" spc="-9" baseline="1030" dirty="0">
                <a:latin typeface="Calibri"/>
                <a:cs typeface="Calibri"/>
              </a:rPr>
              <a:t> </a:t>
            </a:r>
            <a:r>
              <a:rPr sz="3975" spc="-44" baseline="1030" dirty="0">
                <a:latin typeface="Calibri"/>
                <a:cs typeface="Calibri"/>
              </a:rPr>
              <a:t>P</a:t>
            </a:r>
            <a:r>
              <a:rPr sz="3975" spc="0" baseline="1030" dirty="0">
                <a:latin typeface="Calibri"/>
                <a:cs typeface="Calibri"/>
              </a:rPr>
              <a:t>oi</a:t>
            </a:r>
            <a:r>
              <a:rPr sz="3975" spc="-19" baseline="1030" dirty="0">
                <a:latin typeface="Calibri"/>
                <a:cs typeface="Calibri"/>
              </a:rPr>
              <a:t>n</a:t>
            </a:r>
            <a:r>
              <a:rPr sz="3975" spc="0" baseline="1030" dirty="0">
                <a:latin typeface="Calibri"/>
                <a:cs typeface="Calibri"/>
              </a:rPr>
              <a:t>ts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 </a:t>
            </a:r>
            <a:r>
              <a:rPr sz="3975" spc="-39" baseline="1030" dirty="0">
                <a:latin typeface="Calibri"/>
                <a:cs typeface="Calibri"/>
              </a:rPr>
              <a:t>e</a:t>
            </a:r>
            <a:r>
              <a:rPr sz="3975" spc="-50" baseline="1030" dirty="0">
                <a:latin typeface="Calibri"/>
                <a:cs typeface="Calibri"/>
              </a:rPr>
              <a:t>x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ples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of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-29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ec</a:t>
            </a:r>
            <a:r>
              <a:rPr sz="3975" spc="-34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o</a:t>
            </a:r>
            <a:r>
              <a:rPr sz="3975" spc="-5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s f</a:t>
            </a:r>
            <a:r>
              <a:rPr sz="3975" spc="-5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om origin.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236992" y="3276854"/>
            <a:ext cx="161488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 2D or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3D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16940" y="749579"/>
            <a:ext cx="637543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ala</a:t>
            </a:r>
            <a:r>
              <a:rPr sz="6600" spc="-40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, </a:t>
            </a:r>
            <a:r>
              <a:rPr sz="6600" spc="-229" baseline="3103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ec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 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nd M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trices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6507" y="2002154"/>
            <a:ext cx="3028177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134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ec</a:t>
            </a:r>
            <a:r>
              <a:rPr sz="3975" b="1" spc="-19" baseline="3091" dirty="0">
                <a:latin typeface="Calibri"/>
                <a:cs typeface="Calibri"/>
              </a:rPr>
              <a:t>t</a:t>
            </a:r>
            <a:r>
              <a:rPr sz="3975" b="1" spc="0" baseline="3091" dirty="0">
                <a:latin typeface="Calibri"/>
                <a:cs typeface="Calibri"/>
              </a:rPr>
              <a:t>o</a:t>
            </a:r>
            <a:r>
              <a:rPr sz="3975" b="1" spc="-3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s and</a:t>
            </a:r>
            <a:r>
              <a:rPr sz="3975" b="1" spc="-4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</a:t>
            </a:r>
            <a:r>
              <a:rPr sz="3975" b="1" spc="4" baseline="3091" dirty="0">
                <a:latin typeface="Calibri"/>
                <a:cs typeface="Calibri"/>
              </a:rPr>
              <a:t>c</a:t>
            </a:r>
            <a:r>
              <a:rPr sz="3975" b="1" spc="0" baseline="3091" dirty="0">
                <a:latin typeface="Calibri"/>
                <a:cs typeface="Calibri"/>
              </a:rPr>
              <a:t>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6507" y="2794421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3961" y="2814828"/>
            <a:ext cx="5580120" cy="77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1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ec</a:t>
            </a:r>
            <a:r>
              <a:rPr sz="3975" spc="-3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o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s and m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ices 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ju</a:t>
            </a:r>
            <a:r>
              <a:rPr sz="3975" spc="-14" baseline="3091" dirty="0">
                <a:latin typeface="Calibri"/>
                <a:cs typeface="Calibri"/>
              </a:rPr>
              <a:t>s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oll</a:t>
            </a:r>
            <a:r>
              <a:rPr sz="3975" spc="-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ctions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ep</a:t>
            </a: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es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-19" baseline="1030" dirty="0">
                <a:latin typeface="Calibri"/>
                <a:cs typeface="Calibri"/>
              </a:rPr>
              <a:t>n</a:t>
            </a:r>
            <a:r>
              <a:rPr sz="3975" spc="0" baseline="1030" dirty="0">
                <a:latin typeface="Calibri"/>
                <a:cs typeface="Calibri"/>
              </a:rPr>
              <a:t>t so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-1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thin</a:t>
            </a:r>
            <a:r>
              <a:rPr sz="3975" spc="9" baseline="1030" dirty="0">
                <a:latin typeface="Calibri"/>
                <a:cs typeface="Calibri"/>
              </a:rPr>
              <a:t>g</a:t>
            </a:r>
            <a:r>
              <a:rPr sz="3975" spc="0" baseline="1030" dirty="0">
                <a:latin typeface="Calibri"/>
                <a:cs typeface="Calibri"/>
              </a:rPr>
              <a:t>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4343" y="2814828"/>
            <a:ext cx="357813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of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3985" y="2814828"/>
            <a:ext cx="1171976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o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de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ed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6968" y="2814828"/>
            <a:ext cx="129180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mbe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7690" y="2814828"/>
            <a:ext cx="639113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th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5961" y="3628415"/>
            <a:ext cx="179868" cy="1990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 marR="13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 marR="139">
              <a:lnSpc>
                <a:spcPts val="3190"/>
              </a:lnSpc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 marR="139">
              <a:lnSpc>
                <a:spcPts val="3204"/>
              </a:lnSpc>
              <a:spcBef>
                <a:spcPts val="0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3161" y="3628415"/>
            <a:ext cx="3006145" cy="1990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107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19" baseline="3091" dirty="0">
                <a:latin typeface="Calibri"/>
                <a:cs typeface="Calibri"/>
              </a:rPr>
              <a:t>o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25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ts in space,</a:t>
            </a:r>
            <a:endParaRPr sz="2650">
              <a:latin typeface="Calibri"/>
              <a:cs typeface="Calibri"/>
            </a:endParaRPr>
          </a:p>
          <a:p>
            <a:pPr marL="12700" marR="910776">
              <a:lnSpc>
                <a:spcPct val="100606"/>
              </a:lnSpc>
            </a:pPr>
            <a:r>
              <a:rPr sz="2650" spc="0" dirty="0">
                <a:latin typeface="Calibri"/>
                <a:cs typeface="Calibri"/>
              </a:rPr>
              <a:t>s</a:t>
            </a:r>
            <a:r>
              <a:rPr sz="2650" spc="-19" dirty="0">
                <a:latin typeface="Calibri"/>
                <a:cs typeface="Calibri"/>
              </a:rPr>
              <a:t>c</a:t>
            </a:r>
            <a:r>
              <a:rPr sz="2650" spc="0" dirty="0">
                <a:latin typeface="Calibri"/>
                <a:cs typeface="Calibri"/>
              </a:rPr>
              <a:t>aling </a:t>
            </a:r>
            <a:r>
              <a:rPr sz="2650" spc="-44" dirty="0">
                <a:latin typeface="Calibri"/>
                <a:cs typeface="Calibri"/>
              </a:rPr>
              <a:t>f</a:t>
            </a:r>
            <a:r>
              <a:rPr sz="2650" spc="0" dirty="0">
                <a:latin typeface="Calibri"/>
                <a:cs typeface="Calibri"/>
              </a:rPr>
              <a:t>ac</a:t>
            </a:r>
            <a:r>
              <a:rPr sz="2650" spc="-29" dirty="0">
                <a:latin typeface="Calibri"/>
                <a:cs typeface="Calibri"/>
              </a:rPr>
              <a:t>t</a:t>
            </a:r>
            <a:r>
              <a:rPr sz="2650" spc="0" dirty="0">
                <a:latin typeface="Calibri"/>
                <a:cs typeface="Calibri"/>
              </a:rPr>
              <a:t>o</a:t>
            </a:r>
            <a:r>
              <a:rPr sz="2650" spc="-54" dirty="0">
                <a:latin typeface="Calibri"/>
                <a:cs typeface="Calibri"/>
              </a:rPr>
              <a:t>r</a:t>
            </a:r>
            <a:r>
              <a:rPr sz="2650" spc="0" dirty="0">
                <a:latin typeface="Calibri"/>
                <a:cs typeface="Calibri"/>
              </a:rPr>
              <a:t>s, </a:t>
            </a:r>
            <a:r>
              <a:rPr sz="2650" spc="-104" dirty="0">
                <a:latin typeface="Calibri"/>
                <a:cs typeface="Calibri"/>
              </a:rPr>
              <a:t>W</a:t>
            </a:r>
            <a:r>
              <a:rPr sz="2650" spc="0" dirty="0">
                <a:latin typeface="Calibri"/>
                <a:cs typeface="Calibri"/>
              </a:rPr>
              <a:t>o</a:t>
            </a:r>
            <a:r>
              <a:rPr sz="2650" spc="-44" dirty="0">
                <a:latin typeface="Calibri"/>
                <a:cs typeface="Calibri"/>
              </a:rPr>
              <a:t>r</a:t>
            </a:r>
            <a:r>
              <a:rPr sz="2650" spc="0" dirty="0">
                <a:latin typeface="Calibri"/>
                <a:cs typeface="Calibri"/>
              </a:rPr>
              <a:t>d </a:t>
            </a:r>
            <a:r>
              <a:rPr sz="2650" spc="-19" dirty="0">
                <a:latin typeface="Calibri"/>
                <a:cs typeface="Calibri"/>
              </a:rPr>
              <a:t>c</a:t>
            </a:r>
            <a:r>
              <a:rPr sz="2650" spc="0" dirty="0">
                <a:latin typeface="Calibri"/>
                <a:cs typeface="Calibri"/>
              </a:rPr>
              <a:t>ou</a:t>
            </a:r>
            <a:r>
              <a:rPr sz="2650" spc="-14" dirty="0">
                <a:latin typeface="Calibri"/>
                <a:cs typeface="Calibri"/>
              </a:rPr>
              <a:t>n</a:t>
            </a:r>
            <a:r>
              <a:rPr sz="2650" spc="0" dirty="0">
                <a:latin typeface="Calibri"/>
                <a:cs typeface="Calibri"/>
              </a:rPr>
              <a:t>ts, m</a:t>
            </a:r>
            <a:r>
              <a:rPr sz="2650" spc="-14" dirty="0">
                <a:latin typeface="Calibri"/>
                <a:cs typeface="Calibri"/>
              </a:rPr>
              <a:t>o</a:t>
            </a:r>
            <a:r>
              <a:rPr sz="2650" spc="0" dirty="0">
                <a:latin typeface="Calibri"/>
                <a:cs typeface="Calibri"/>
              </a:rPr>
              <a:t>vie </a:t>
            </a:r>
            <a:r>
              <a:rPr sz="2650" spc="-64" dirty="0">
                <a:latin typeface="Calibri"/>
                <a:cs typeface="Calibri"/>
              </a:rPr>
              <a:t>r</a:t>
            </a:r>
            <a:r>
              <a:rPr sz="2650" spc="-29" dirty="0">
                <a:latin typeface="Calibri"/>
                <a:cs typeface="Calibri"/>
              </a:rPr>
              <a:t>a</a:t>
            </a:r>
            <a:r>
              <a:rPr sz="2650" spc="0" dirty="0">
                <a:latin typeface="Calibri"/>
                <a:cs typeface="Calibri"/>
              </a:rPr>
              <a:t>tings,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210"/>
              </a:lnSpc>
              <a:spcBef>
                <a:spcPts val="160"/>
              </a:spcBef>
            </a:pPr>
            <a:r>
              <a:rPr sz="3975" spc="0" baseline="1030" dirty="0">
                <a:latin typeface="Calibri"/>
                <a:cs typeface="Calibri"/>
              </a:rPr>
              <a:t>pi</a:t>
            </a:r>
            <a:r>
              <a:rPr sz="3975" spc="-69" baseline="1030" dirty="0">
                <a:latin typeface="Calibri"/>
                <a:cs typeface="Calibri"/>
              </a:rPr>
              <a:t>x</a:t>
            </a:r>
            <a:r>
              <a:rPr sz="3975" spc="0" baseline="1030" dirty="0">
                <a:latin typeface="Calibri"/>
                <a:cs typeface="Calibri"/>
              </a:rPr>
              <a:t>el brig</a:t>
            </a:r>
            <a:r>
              <a:rPr sz="3975" spc="-19" baseline="1030" dirty="0">
                <a:latin typeface="Calibri"/>
                <a:cs typeface="Calibri"/>
              </a:rPr>
              <a:t>h</a:t>
            </a:r>
            <a:r>
              <a:rPr sz="3975" spc="0" baseline="1030" dirty="0">
                <a:latin typeface="Calibri"/>
                <a:cs typeface="Calibri"/>
              </a:rPr>
              <a:t>tn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ss's</a:t>
            </a:r>
            <a:r>
              <a:rPr sz="3975" spc="-29" baseline="1030" dirty="0">
                <a:latin typeface="Calibri"/>
                <a:cs typeface="Calibri"/>
              </a:rPr>
              <a:t> </a:t>
            </a:r>
            <a:r>
              <a:rPr sz="3975" spc="-14" baseline="1030" dirty="0">
                <a:latin typeface="Calibri"/>
                <a:cs typeface="Calibri"/>
              </a:rPr>
              <a:t>e</a:t>
            </a:r>
            <a:r>
              <a:rPr sz="3975" spc="-3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c.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92067" y="3610355"/>
            <a:ext cx="5007864" cy="1876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40" y="749579"/>
            <a:ext cx="637543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ala</a:t>
            </a:r>
            <a:r>
              <a:rPr sz="6600" spc="-400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, </a:t>
            </a:r>
            <a:r>
              <a:rPr sz="6600" spc="-229" baseline="3103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ec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 </a:t>
            </a:r>
            <a:r>
              <a:rPr sz="6600" spc="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nd M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trices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6507" y="2421295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73961" y="2441702"/>
            <a:ext cx="9677594" cy="77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trix: </a:t>
            </a:r>
            <a:r>
              <a:rPr sz="3975" spc="0" baseline="3091" dirty="0">
                <a:latin typeface="Calibri"/>
                <a:cs typeface="Calibri"/>
              </a:rPr>
              <a:t>Is a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-19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o-dime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sio</a:t>
            </a:r>
            <a:r>
              <a:rPr sz="3975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al ar</a:t>
            </a:r>
            <a:r>
              <a:rPr sz="3975" spc="-59" baseline="3091" dirty="0">
                <a:latin typeface="Calibri"/>
                <a:cs typeface="Calibri"/>
              </a:rPr>
              <a:t>r</a:t>
            </a:r>
            <a:r>
              <a:rPr sz="3975" spc="-50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y</a:t>
            </a:r>
            <a:r>
              <a:rPr sz="3975" spc="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</a:t>
            </a:r>
            <a:r>
              <a:rPr sz="3975" spc="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mbe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s with</a:t>
            </a:r>
            <a:r>
              <a:rPr sz="3975" spc="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si</a:t>
            </a:r>
            <a:r>
              <a:rPr sz="3975" spc="-50" baseline="3091" dirty="0">
                <a:latin typeface="Calibri"/>
                <a:cs typeface="Calibri"/>
              </a:rPr>
              <a:t>z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m (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-9" baseline="3091" dirty="0">
                <a:latin typeface="Calibri"/>
                <a:cs typeface="Calibri"/>
              </a:rPr>
              <a:t>o</a:t>
            </a:r>
            <a:r>
              <a:rPr sz="3975" spc="-19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s)</a:t>
            </a:r>
            <a:r>
              <a:rPr sz="3975" spc="3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by n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(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olumn</a:t>
            </a:r>
            <a:r>
              <a:rPr sz="3975" spc="4" baseline="1030" dirty="0">
                <a:latin typeface="Calibri"/>
                <a:cs typeface="Calibri"/>
              </a:rPr>
              <a:t>s</a:t>
            </a:r>
            <a:r>
              <a:rPr sz="3975" spc="0" baseline="1030" dirty="0">
                <a:latin typeface="Calibri"/>
                <a:cs typeface="Calibri"/>
              </a:rPr>
              <a:t>). A m</a:t>
            </a:r>
            <a:r>
              <a:rPr sz="3975" spc="-34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</a:t>
            </a:r>
            <a:r>
              <a:rPr sz="3975" spc="-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ix is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all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d s</a:t>
            </a:r>
            <a:r>
              <a:rPr sz="3975" spc="4" baseline="1030" dirty="0">
                <a:latin typeface="Calibri"/>
                <a:cs typeface="Calibri"/>
              </a:rPr>
              <a:t>q</a:t>
            </a:r>
            <a:r>
              <a:rPr sz="3975" spc="0" baseline="1030" dirty="0">
                <a:latin typeface="Calibri"/>
                <a:cs typeface="Calibri"/>
              </a:rPr>
              <a:t>ua</a:t>
            </a: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 m</a:t>
            </a:r>
            <a:r>
              <a:rPr sz="3975" spc="-2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</a:t>
            </a:r>
            <a:r>
              <a:rPr sz="3975" spc="-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ix if 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=</a:t>
            </a:r>
            <a:r>
              <a:rPr sz="3975" spc="4" baseline="1030" dirty="0">
                <a:latin typeface="Calibri"/>
                <a:cs typeface="Calibri"/>
              </a:rPr>
              <a:t>n</a:t>
            </a:r>
            <a:r>
              <a:rPr sz="3975" spc="0" baseline="1030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79932" y="3191255"/>
            <a:ext cx="5733288" cy="1267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1536" y="4756404"/>
            <a:ext cx="5957316" cy="1267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6507" y="2429169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73961" y="2449576"/>
            <a:ext cx="976847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 Addition: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spc="-100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-19" baseline="3091" dirty="0">
                <a:latin typeface="Calibri"/>
                <a:cs typeface="Calibri"/>
              </a:rPr>
              <a:t>k</a:t>
            </a:r>
            <a:r>
              <a:rPr sz="3975" spc="0" baseline="3091" dirty="0">
                <a:latin typeface="Calibri"/>
                <a:cs typeface="Calibri"/>
              </a:rPr>
              <a:t>s </a:t>
            </a:r>
            <a:r>
              <a:rPr sz="3975" spc="-50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trix of eq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al dimen</a:t>
            </a:r>
            <a:r>
              <a:rPr sz="3975" spc="4" baseline="3091" dirty="0">
                <a:latin typeface="Calibri"/>
                <a:cs typeface="Calibri"/>
              </a:rPr>
              <a:t>s</a:t>
            </a:r>
            <a:r>
              <a:rPr sz="3975" spc="0" baseline="3091" dirty="0">
                <a:latin typeface="Calibri"/>
                <a:cs typeface="Calibri"/>
              </a:rPr>
              <a:t>io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s and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with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1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alar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3180588" y="2514600"/>
            <a:ext cx="4160519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5844" y="4942332"/>
            <a:ext cx="2154936" cy="1635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425" y="1889673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5651" y="1910079"/>
            <a:ext cx="430637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S</a:t>
            </a:r>
            <a:r>
              <a:rPr sz="3975" b="1" spc="-9" baseline="3091" dirty="0">
                <a:latin typeface="Calibri"/>
                <a:cs typeface="Calibri"/>
              </a:rPr>
              <a:t>c</a:t>
            </a:r>
            <a:r>
              <a:rPr sz="3975" b="1" spc="0" baseline="3091" dirty="0">
                <a:latin typeface="Calibri"/>
                <a:cs typeface="Calibri"/>
              </a:rPr>
              <a:t>a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0" baseline="3091" dirty="0">
                <a:latin typeface="Calibri"/>
                <a:cs typeface="Calibri"/>
              </a:rPr>
              <a:t>ing: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ltiply </a:t>
            </a:r>
            <a:r>
              <a:rPr sz="3975" spc="-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ach el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4" baseline="3091" dirty="0">
                <a:latin typeface="Calibri"/>
                <a:cs typeface="Calibri"/>
              </a:rPr>
              <a:t>e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2356" y="1910079"/>
            <a:ext cx="122338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4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ith the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4735" y="1910079"/>
            <a:ext cx="867712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1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al</a:t>
            </a:r>
            <a:r>
              <a:rPr sz="3975" spc="-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r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425" y="3922823"/>
            <a:ext cx="1947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5651" y="3943248"/>
            <a:ext cx="4273974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In</a:t>
            </a:r>
            <a:r>
              <a:rPr sz="3975" b="1" spc="-9" baseline="3091" dirty="0">
                <a:latin typeface="Calibri"/>
                <a:cs typeface="Calibri"/>
              </a:rPr>
              <a:t>n</a:t>
            </a:r>
            <a:r>
              <a:rPr sz="3975" b="1" spc="0" baseline="3091" dirty="0">
                <a:latin typeface="Calibri"/>
                <a:cs typeface="Calibri"/>
              </a:rPr>
              <a:t>er</a:t>
            </a:r>
            <a:r>
              <a:rPr sz="3975" b="1" spc="-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p</a:t>
            </a:r>
            <a:r>
              <a:rPr sz="3975" b="1" spc="-3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o</a:t>
            </a:r>
            <a:r>
              <a:rPr sz="3975" b="1" spc="-9" baseline="3091" dirty="0">
                <a:latin typeface="Calibri"/>
                <a:cs typeface="Calibri"/>
              </a:rPr>
              <a:t>d</a:t>
            </a:r>
            <a:r>
              <a:rPr sz="3975" b="1" spc="0" baseline="3091" dirty="0">
                <a:latin typeface="Calibri"/>
                <a:cs typeface="Calibri"/>
              </a:rPr>
              <a:t>uct </a:t>
            </a:r>
            <a:r>
              <a:rPr sz="3975" b="1" spc="4" baseline="3091" dirty="0">
                <a:latin typeface="Calibri"/>
                <a:cs typeface="Calibri"/>
              </a:rPr>
              <a:t>(</a:t>
            </a:r>
            <a:r>
              <a:rPr sz="3975" spc="0" baseline="3091" dirty="0">
                <a:latin typeface="Calibri"/>
                <a:cs typeface="Calibri"/>
              </a:rPr>
              <a:t>dot p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oduct</a:t>
            </a:r>
            <a:r>
              <a:rPr sz="3975" b="1" spc="0" baseline="3091" dirty="0">
                <a:latin typeface="Calibri"/>
                <a:cs typeface="Calibri"/>
              </a:rPr>
              <a:t>) </a:t>
            </a:r>
            <a:r>
              <a:rPr sz="3975" b="1" spc="-9" baseline="3091" dirty="0">
                <a:latin typeface="Calibri"/>
                <a:cs typeface="Calibri"/>
              </a:rPr>
              <a:t>o</a:t>
            </a:r>
            <a:r>
              <a:rPr sz="3975" b="1" spc="0" baseline="3091" dirty="0">
                <a:latin typeface="Calibri"/>
                <a:cs typeface="Calibri"/>
              </a:rPr>
              <a:t>f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9823" y="3943248"/>
            <a:ext cx="1186505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19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ec</a:t>
            </a:r>
            <a:r>
              <a:rPr sz="3975" b="1" spc="-25" baseline="3091" dirty="0">
                <a:latin typeface="Calibri"/>
                <a:cs typeface="Calibri"/>
              </a:rPr>
              <a:t>t</a:t>
            </a:r>
            <a:r>
              <a:rPr sz="3975" b="1" spc="0" baseline="3091" dirty="0">
                <a:latin typeface="Calibri"/>
                <a:cs typeface="Calibri"/>
              </a:rPr>
              <a:t>o</a:t>
            </a:r>
            <a:r>
              <a:rPr sz="3975" b="1" spc="-3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s: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4502" y="3943248"/>
            <a:ext cx="3923402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If B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is a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u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it 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ec</a:t>
            </a:r>
            <a:r>
              <a:rPr sz="3975" spc="-3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o</a:t>
            </a:r>
            <a:r>
              <a:rPr sz="3975" spc="-2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, th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n A·B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25651" y="4349115"/>
            <a:ext cx="877471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gi</a:t>
            </a:r>
            <a:r>
              <a:rPr sz="3975" spc="-1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es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</a:t>
            </a:r>
            <a:r>
              <a:rPr sz="3975" spc="-4" baseline="3091" dirty="0">
                <a:latin typeface="Calibri"/>
                <a:cs typeface="Calibri"/>
              </a:rPr>
              <a:t>l</a:t>
            </a:r>
            <a:r>
              <a:rPr sz="3975" spc="0" baseline="3091" dirty="0">
                <a:latin typeface="Calibri"/>
                <a:cs typeface="Calibri"/>
              </a:rPr>
              <a:t>en</a:t>
            </a:r>
            <a:r>
              <a:rPr sz="3975" spc="-29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th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 A which lies</a:t>
            </a:r>
            <a:r>
              <a:rPr sz="3975" spc="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di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ec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ion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 B (p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ojec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ion)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6368796" y="1816608"/>
            <a:ext cx="4562856" cy="443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680" y="2932477"/>
            <a:ext cx="1947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3830" y="2952902"/>
            <a:ext cx="3663497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Multipli</a:t>
            </a:r>
            <a:r>
              <a:rPr sz="3975" b="1" spc="-25" baseline="3091" dirty="0">
                <a:latin typeface="Calibri"/>
                <a:cs typeface="Calibri"/>
              </a:rPr>
              <a:t>c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</a:t>
            </a:r>
            <a:r>
              <a:rPr sz="3975" b="1" spc="-4" baseline="3091" dirty="0">
                <a:latin typeface="Calibri"/>
                <a:cs typeface="Calibri"/>
              </a:rPr>
              <a:t>i</a:t>
            </a:r>
            <a:r>
              <a:rPr sz="3975" b="1" spc="0" baseline="3091" dirty="0">
                <a:latin typeface="Calibri"/>
                <a:cs typeface="Calibri"/>
              </a:rPr>
              <a:t>o</a:t>
            </a:r>
            <a:r>
              <a:rPr sz="3975" b="1" spc="-9" baseline="3091" dirty="0">
                <a:latin typeface="Calibri"/>
                <a:cs typeface="Calibri"/>
              </a:rPr>
              <a:t>n</a:t>
            </a:r>
            <a:r>
              <a:rPr sz="3975" b="1" spc="0" baseline="3091" dirty="0">
                <a:latin typeface="Calibri"/>
                <a:cs typeface="Calibri"/>
              </a:rPr>
              <a:t>:</a:t>
            </a:r>
            <a:r>
              <a:rPr sz="3975" b="1" spc="-24" baseline="3091" dirty="0">
                <a:latin typeface="Calibri"/>
                <a:cs typeface="Calibri"/>
              </a:rPr>
              <a:t> </a:t>
            </a:r>
            <a:r>
              <a:rPr sz="3975" spc="-5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ach 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try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9278" y="2952902"/>
            <a:ext cx="331823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3830" y="3360420"/>
            <a:ext cx="430751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the 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esult is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(th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-9" baseline="3091" dirty="0">
                <a:latin typeface="Calibri"/>
                <a:cs typeface="Calibri"/>
              </a:rPr>
              <a:t>o</a:t>
            </a:r>
            <a:r>
              <a:rPr sz="3975" spc="0" baseline="3091" dirty="0">
                <a:latin typeface="Calibri"/>
                <a:cs typeface="Calibri"/>
              </a:rPr>
              <a:t>w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A) dot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830" y="3765804"/>
            <a:ext cx="1156705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p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od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ct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B).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0911" y="3765804"/>
            <a:ext cx="686725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with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8055" y="3765804"/>
            <a:ext cx="740612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(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8994" y="3765804"/>
            <a:ext cx="109737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2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olumn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8221" y="3765804"/>
            <a:ext cx="35781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of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121" y="6477711"/>
            <a:ext cx="21299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3600" spc="-29" baseline="3413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edit:</a:t>
            </a:r>
            <a:r>
              <a:rPr sz="3600" spc="-14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3600" spc="-34" baseline="3413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3600" spc="-64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essor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524929" y="6477711"/>
            <a:ext cx="11212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39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ei</a:t>
            </a:r>
            <a:r>
              <a:rPr sz="3600" spc="9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-34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ei</a:t>
            </a:r>
            <a:r>
              <a:rPr sz="3600" spc="-4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Li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7176516" y="1923288"/>
            <a:ext cx="3858768" cy="43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6680" y="2691678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3830" y="2712084"/>
            <a:ext cx="341224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Multip</a:t>
            </a:r>
            <a:r>
              <a:rPr sz="3975" b="1" spc="9" baseline="3091" dirty="0">
                <a:latin typeface="Calibri"/>
                <a:cs typeface="Calibri"/>
              </a:rPr>
              <a:t>l</a:t>
            </a:r>
            <a:r>
              <a:rPr sz="3975" b="1" spc="0" baseline="3091" dirty="0">
                <a:latin typeface="Calibri"/>
                <a:cs typeface="Calibri"/>
              </a:rPr>
              <a:t>i</a:t>
            </a:r>
            <a:r>
              <a:rPr sz="3975" b="1" spc="-29" baseline="3091" dirty="0">
                <a:latin typeface="Calibri"/>
                <a:cs typeface="Calibri"/>
              </a:rPr>
              <a:t>c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</a:t>
            </a:r>
            <a:r>
              <a:rPr sz="3975" b="1" spc="-9" baseline="3091" dirty="0">
                <a:latin typeface="Calibri"/>
                <a:cs typeface="Calibri"/>
              </a:rPr>
              <a:t>o</a:t>
            </a:r>
            <a:r>
              <a:rPr sz="3975" b="1" spc="0" baseline="3091" dirty="0">
                <a:latin typeface="Calibri"/>
                <a:cs typeface="Calibri"/>
              </a:rPr>
              <a:t>n</a:t>
            </a:r>
            <a:r>
              <a:rPr sz="3975" b="1" spc="-24" baseline="3091" dirty="0">
                <a:latin typeface="Calibri"/>
                <a:cs typeface="Calibri"/>
              </a:rPr>
              <a:t> </a:t>
            </a:r>
            <a:r>
              <a:rPr sz="3975" b="1" spc="-34" baseline="3091" dirty="0">
                <a:latin typeface="Calibri"/>
                <a:cs typeface="Calibri"/>
              </a:rPr>
              <a:t>ex</a:t>
            </a:r>
            <a:r>
              <a:rPr sz="3975" b="1" spc="0" baseline="3091" dirty="0">
                <a:latin typeface="Calibri"/>
                <a:cs typeface="Calibri"/>
              </a:rPr>
              <a:t>a</a:t>
            </a:r>
            <a:r>
              <a:rPr sz="3975" b="1" spc="9" baseline="3091" dirty="0">
                <a:latin typeface="Calibri"/>
                <a:cs typeface="Calibri"/>
              </a:rPr>
              <a:t>m</a:t>
            </a:r>
            <a:r>
              <a:rPr sz="3975" b="1" spc="0" baseline="3091" dirty="0">
                <a:latin typeface="Calibri"/>
                <a:cs typeface="Calibri"/>
              </a:rPr>
              <a:t>ple: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680" y="3118764"/>
            <a:ext cx="4532920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5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ach 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try of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 p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oduct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9619" y="3118764"/>
            <a:ext cx="286352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680" y="3524630"/>
            <a:ext cx="5306006" cy="77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de </a:t>
            </a:r>
            <a:r>
              <a:rPr sz="3975" spc="-9" baseline="3091" dirty="0">
                <a:latin typeface="Calibri"/>
                <a:cs typeface="Calibri"/>
              </a:rPr>
              <a:t>b</a:t>
            </a:r>
            <a:r>
              <a:rPr sz="3975" spc="0" baseline="3091" dirty="0">
                <a:latin typeface="Calibri"/>
                <a:cs typeface="Calibri"/>
              </a:rPr>
              <a:t>y </a:t>
            </a:r>
            <a:r>
              <a:rPr sz="3975" spc="-3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aking the 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ot p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od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ct of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or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espon</a:t>
            </a:r>
            <a:r>
              <a:rPr sz="3975" spc="4" baseline="1030" dirty="0">
                <a:latin typeface="Calibri"/>
                <a:cs typeface="Calibri"/>
              </a:rPr>
              <a:t>d</a:t>
            </a:r>
            <a:r>
              <a:rPr sz="3975" spc="0" baseline="1030" dirty="0">
                <a:latin typeface="Calibri"/>
                <a:cs typeface="Calibri"/>
              </a:rPr>
              <a:t>ing 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-9" baseline="1030" dirty="0">
                <a:latin typeface="Calibri"/>
                <a:cs typeface="Calibri"/>
              </a:rPr>
              <a:t>o</a:t>
            </a:r>
            <a:r>
              <a:rPr sz="3975" spc="0" baseline="1030" dirty="0">
                <a:latin typeface="Calibri"/>
                <a:cs typeface="Calibri"/>
              </a:rPr>
              <a:t>w</a:t>
            </a:r>
            <a:r>
              <a:rPr sz="3975" spc="25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in the l</a:t>
            </a:r>
            <a:r>
              <a:rPr sz="3975" spc="-3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ft m</a:t>
            </a:r>
            <a:r>
              <a:rPr sz="3975" spc="-34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</a:t>
            </a:r>
            <a:r>
              <a:rPr sz="3975" spc="-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ix,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680" y="4338218"/>
            <a:ext cx="3275520" cy="771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with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 </a:t>
            </a:r>
            <a:r>
              <a:rPr sz="3975" spc="-2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esponding</a:t>
            </a:r>
            <a:endParaRPr sz="2650">
              <a:latin typeface="Calibri"/>
              <a:cs typeface="Calibri"/>
            </a:endParaRPr>
          </a:p>
          <a:p>
            <a:pPr marL="12700" marR="50794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rig</a:t>
            </a:r>
            <a:r>
              <a:rPr sz="3975" spc="-14" baseline="1030" dirty="0">
                <a:latin typeface="Calibri"/>
                <a:cs typeface="Calibri"/>
              </a:rPr>
              <a:t>h</a:t>
            </a:r>
            <a:r>
              <a:rPr sz="3975" spc="0" baseline="1030" dirty="0">
                <a:latin typeface="Calibri"/>
                <a:cs typeface="Calibri"/>
              </a:rPr>
              <a:t>t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one.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1598" y="4338218"/>
            <a:ext cx="10990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olumn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1477" y="4338218"/>
            <a:ext cx="866872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7121" y="6477711"/>
            <a:ext cx="21299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3600" spc="-29" baseline="3413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edit:</a:t>
            </a:r>
            <a:r>
              <a:rPr sz="3600" spc="-14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3600" spc="-34" baseline="3413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3600" spc="-64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essor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524929" y="6477711"/>
            <a:ext cx="11212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39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ei</a:t>
            </a:r>
            <a:r>
              <a:rPr sz="3600" spc="9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-34" baseline="3413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ei</a:t>
            </a:r>
            <a:r>
              <a:rPr sz="3600" spc="-4" baseline="3413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600" spc="0" baseline="3413" dirty="0">
                <a:solidFill>
                  <a:srgbClr val="7E7E7E"/>
                </a:solidFill>
                <a:latin typeface="Calibri"/>
                <a:cs typeface="Calibri"/>
              </a:rPr>
              <a:t>Li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916940" y="749579"/>
            <a:ext cx="436166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equi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ed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erials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40" y="1827321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0" y="1848739"/>
            <a:ext cx="3973576" cy="18054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Neu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4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19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6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Deep</a:t>
            </a:r>
            <a:endParaRPr sz="2800">
              <a:latin typeface="Calibri"/>
              <a:cs typeface="Calibri"/>
            </a:endParaRPr>
          </a:p>
          <a:p>
            <a:pPr marL="241553" marR="53263">
              <a:lnSpc>
                <a:spcPts val="2795"/>
              </a:lnSpc>
            </a:pPr>
            <a:r>
              <a:rPr sz="3600" spc="0" baseline="2275" dirty="0">
                <a:latin typeface="Calibri"/>
                <a:cs typeface="Calibri"/>
              </a:rPr>
              <a:t>Auth</a:t>
            </a:r>
            <a:r>
              <a:rPr sz="3600" spc="-9" baseline="2275" dirty="0">
                <a:latin typeface="Calibri"/>
                <a:cs typeface="Calibri"/>
              </a:rPr>
              <a:t>o</a:t>
            </a:r>
            <a:r>
              <a:rPr sz="3600" spc="0" baseline="2275" dirty="0">
                <a:latin typeface="Calibri"/>
                <a:cs typeface="Calibri"/>
              </a:rPr>
              <a:t>r: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Charu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C.</a:t>
            </a:r>
            <a:r>
              <a:rPr sz="3600" spc="-1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A</a:t>
            </a:r>
            <a:r>
              <a:rPr sz="3600" spc="19" baseline="2275" dirty="0">
                <a:latin typeface="Calibri"/>
                <a:cs typeface="Calibri"/>
              </a:rPr>
              <a:t>g</a:t>
            </a:r>
            <a:r>
              <a:rPr sz="3600" spc="-50" baseline="2275" dirty="0">
                <a:latin typeface="Calibri"/>
                <a:cs typeface="Calibri"/>
              </a:rPr>
              <a:t>g</a:t>
            </a:r>
            <a:r>
              <a:rPr sz="3600" spc="0" baseline="2275" dirty="0">
                <a:latin typeface="Calibri"/>
                <a:cs typeface="Calibri"/>
              </a:rPr>
              <a:t>a</a:t>
            </a:r>
            <a:r>
              <a:rPr sz="3600" spc="14" baseline="2275" dirty="0">
                <a:latin typeface="Calibri"/>
                <a:cs typeface="Calibri"/>
              </a:rPr>
              <a:t>r</a:t>
            </a:r>
            <a:r>
              <a:rPr sz="3600" spc="-25" baseline="2275" dirty="0">
                <a:latin typeface="Calibri"/>
                <a:cs typeface="Calibri"/>
              </a:rPr>
              <a:t>w</a:t>
            </a:r>
            <a:r>
              <a:rPr sz="3600" spc="0" baseline="2275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  <a:p>
            <a:pPr marL="241553" marR="53263">
              <a:lnSpc>
                <a:spcPts val="2800"/>
              </a:lnSpc>
              <a:spcBef>
                <a:spcPts val="0"/>
              </a:spcBef>
            </a:pPr>
            <a:r>
              <a:rPr sz="3600" spc="0" baseline="2275" dirty="0">
                <a:latin typeface="Calibri"/>
                <a:cs typeface="Calibri"/>
              </a:rPr>
              <a:t>ISBN</a:t>
            </a:r>
            <a:r>
              <a:rPr sz="3600" spc="-4" baseline="2275" dirty="0">
                <a:latin typeface="Calibri"/>
                <a:cs typeface="Calibri"/>
              </a:rPr>
              <a:t>-</a:t>
            </a:r>
            <a:r>
              <a:rPr sz="3600" spc="0" baseline="2275" dirty="0">
                <a:latin typeface="Calibri"/>
                <a:cs typeface="Calibri"/>
              </a:rPr>
              <a:t>1</a:t>
            </a:r>
            <a:r>
              <a:rPr sz="3600" spc="-9" baseline="2275" dirty="0">
                <a:latin typeface="Calibri"/>
                <a:cs typeface="Calibri"/>
              </a:rPr>
              <a:t>3</a:t>
            </a:r>
            <a:r>
              <a:rPr sz="3600" spc="0" baseline="2275" dirty="0">
                <a:latin typeface="Calibri"/>
                <a:cs typeface="Calibri"/>
              </a:rPr>
              <a:t>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9</a:t>
            </a:r>
            <a:r>
              <a:rPr sz="3600" spc="-9" baseline="2275" dirty="0">
                <a:latin typeface="Calibri"/>
                <a:cs typeface="Calibri"/>
              </a:rPr>
              <a:t>7</a:t>
            </a:r>
            <a:r>
              <a:rPr sz="3600" spc="-4" baseline="2275" dirty="0">
                <a:latin typeface="Calibri"/>
                <a:cs typeface="Calibri"/>
              </a:rPr>
              <a:t>8-3319944623</a:t>
            </a:r>
            <a:endParaRPr sz="2400">
              <a:latin typeface="Calibri"/>
              <a:cs typeface="Calibri"/>
            </a:endParaRPr>
          </a:p>
          <a:p>
            <a:pPr marL="241553" marR="53263">
              <a:lnSpc>
                <a:spcPts val="2810"/>
              </a:lnSpc>
              <a:spcBef>
                <a:spcPts val="0"/>
              </a:spcBef>
            </a:pPr>
            <a:r>
              <a:rPr sz="3600" spc="0" baseline="2275" dirty="0">
                <a:latin typeface="Calibri"/>
                <a:cs typeface="Calibri"/>
              </a:rPr>
              <a:t>Publi</a:t>
            </a:r>
            <a:r>
              <a:rPr sz="3600" spc="-4" baseline="2275" dirty="0">
                <a:latin typeface="Calibri"/>
                <a:cs typeface="Calibri"/>
              </a:rPr>
              <a:t>s</a:t>
            </a:r>
            <a:r>
              <a:rPr sz="3600" spc="0" baseline="2275" dirty="0">
                <a:latin typeface="Calibri"/>
                <a:cs typeface="Calibri"/>
              </a:rPr>
              <a:t>he</a:t>
            </a:r>
            <a:r>
              <a:rPr sz="3600" spc="4" baseline="2275" dirty="0">
                <a:latin typeface="Calibri"/>
                <a:cs typeface="Calibri"/>
              </a:rPr>
              <a:t>r</a:t>
            </a:r>
            <a:r>
              <a:rPr sz="3600" spc="0" baseline="2275" dirty="0">
                <a:latin typeface="Calibri"/>
                <a:cs typeface="Calibri"/>
              </a:rPr>
              <a:t>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Sprin</a:t>
            </a:r>
            <a:r>
              <a:rPr sz="3600" spc="-19" baseline="2275" dirty="0">
                <a:latin typeface="Calibri"/>
                <a:cs typeface="Calibri"/>
              </a:rPr>
              <a:t>g</a:t>
            </a:r>
            <a:r>
              <a:rPr sz="3600" spc="0" baseline="227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241553" marR="53263">
              <a:lnSpc>
                <a:spcPts val="2810"/>
              </a:lnSpc>
            </a:pPr>
            <a:r>
              <a:rPr sz="3600" spc="0" baseline="2275" dirty="0">
                <a:latin typeface="Calibri"/>
                <a:cs typeface="Calibri"/>
              </a:rPr>
              <a:t>Publi</a:t>
            </a:r>
            <a:r>
              <a:rPr sz="3600" spc="-4" baseline="2275" dirty="0">
                <a:latin typeface="Calibri"/>
                <a:cs typeface="Calibri"/>
              </a:rPr>
              <a:t>s</a:t>
            </a:r>
            <a:r>
              <a:rPr sz="3600" spc="0" baseline="2275" dirty="0">
                <a:latin typeface="Calibri"/>
                <a:cs typeface="Calibri"/>
              </a:rPr>
              <a:t>hed:</a:t>
            </a:r>
            <a:r>
              <a:rPr sz="3600" spc="4" baseline="2275" dirty="0">
                <a:latin typeface="Calibri"/>
                <a:cs typeface="Calibri"/>
              </a:rPr>
              <a:t> </a:t>
            </a:r>
            <a:r>
              <a:rPr sz="3600" spc="-4" baseline="2275" dirty="0">
                <a:latin typeface="Calibri"/>
                <a:cs typeface="Calibri"/>
              </a:rPr>
              <a:t>2</a:t>
            </a:r>
            <a:r>
              <a:rPr sz="3600" spc="0" baseline="2275" dirty="0">
                <a:latin typeface="Calibri"/>
                <a:cs typeface="Calibri"/>
              </a:rPr>
              <a:t>6</a:t>
            </a:r>
            <a:r>
              <a:rPr sz="3600" spc="-4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Augu</a:t>
            </a:r>
            <a:r>
              <a:rPr sz="3600" spc="-25" baseline="2275" dirty="0">
                <a:latin typeface="Calibri"/>
                <a:cs typeface="Calibri"/>
              </a:rPr>
              <a:t>s</a:t>
            </a:r>
            <a:r>
              <a:rPr sz="3600" spc="0" baseline="2275" dirty="0">
                <a:latin typeface="Calibri"/>
                <a:cs typeface="Calibri"/>
              </a:rPr>
              <a:t>t</a:t>
            </a:r>
            <a:r>
              <a:rPr sz="3600" spc="-14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2</a:t>
            </a:r>
            <a:r>
              <a:rPr sz="3600" spc="-9" baseline="2275" dirty="0">
                <a:latin typeface="Calibri"/>
                <a:cs typeface="Calibri"/>
              </a:rPr>
              <a:t>0</a:t>
            </a:r>
            <a:r>
              <a:rPr sz="3600" spc="0" baseline="2275" dirty="0">
                <a:latin typeface="Calibri"/>
                <a:cs typeface="Calibri"/>
              </a:rPr>
              <a:t>18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2925" y="1848739"/>
            <a:ext cx="141546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Le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rn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3648" y="1848739"/>
            <a:ext cx="28412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9497" y="1848739"/>
            <a:ext cx="1390583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34" baseline="2925" dirty="0">
                <a:latin typeface="Calibri"/>
                <a:cs typeface="Calibri"/>
              </a:rPr>
              <a:t>T</a:t>
            </a:r>
            <a:r>
              <a:rPr sz="4200" spc="-44" baseline="2925" dirty="0">
                <a:latin typeface="Calibri"/>
                <a:cs typeface="Calibri"/>
              </a:rPr>
              <a:t>e</a:t>
            </a:r>
            <a:r>
              <a:rPr sz="4200" spc="14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tbo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4077380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540" y="4098798"/>
            <a:ext cx="4181917" cy="18038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Le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rn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  <a:p>
            <a:pPr marL="241553">
              <a:lnSpc>
                <a:spcPts val="2785"/>
              </a:lnSpc>
            </a:pPr>
            <a:r>
              <a:rPr sz="3600" spc="0" baseline="2275" dirty="0">
                <a:latin typeface="Calibri"/>
                <a:cs typeface="Calibri"/>
              </a:rPr>
              <a:t>Author: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Ian</a:t>
            </a:r>
            <a:r>
              <a:rPr sz="3600" spc="-1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G</a:t>
            </a:r>
            <a:r>
              <a:rPr sz="3600" spc="-9" baseline="2275" dirty="0">
                <a:latin typeface="Calibri"/>
                <a:cs typeface="Calibri"/>
              </a:rPr>
              <a:t>o</a:t>
            </a:r>
            <a:r>
              <a:rPr sz="3600" spc="0" baseline="2275" dirty="0">
                <a:latin typeface="Calibri"/>
                <a:cs typeface="Calibri"/>
              </a:rPr>
              <a:t>od</a:t>
            </a:r>
            <a:r>
              <a:rPr sz="3600" spc="-64" baseline="2275" dirty="0">
                <a:latin typeface="Calibri"/>
                <a:cs typeface="Calibri"/>
              </a:rPr>
              <a:t>f</a:t>
            </a:r>
            <a:r>
              <a:rPr sz="3600" spc="0" baseline="2275" dirty="0">
                <a:latin typeface="Calibri"/>
                <a:cs typeface="Calibri"/>
              </a:rPr>
              <a:t>ell</a:t>
            </a:r>
            <a:r>
              <a:rPr sz="3600" spc="-9" baseline="2275" dirty="0">
                <a:latin typeface="Calibri"/>
                <a:cs typeface="Calibri"/>
              </a:rPr>
              <a:t>o</a:t>
            </a:r>
            <a:r>
              <a:rPr sz="3600" spc="-204" baseline="2275" dirty="0">
                <a:latin typeface="Calibri"/>
                <a:cs typeface="Calibri"/>
              </a:rPr>
              <a:t>w</a:t>
            </a:r>
            <a:r>
              <a:rPr sz="3600" spc="0" baseline="2275" dirty="0">
                <a:latin typeface="Calibri"/>
                <a:cs typeface="Calibri"/>
              </a:rPr>
              <a:t>,</a:t>
            </a:r>
            <a:r>
              <a:rPr sz="3600" spc="14" baseline="2275" dirty="0">
                <a:latin typeface="Calibri"/>
                <a:cs typeface="Calibri"/>
              </a:rPr>
              <a:t> </a:t>
            </a:r>
            <a:r>
              <a:rPr sz="3600" spc="-184" baseline="2275" dirty="0">
                <a:latin typeface="Calibri"/>
                <a:cs typeface="Calibri"/>
              </a:rPr>
              <a:t>Y</a:t>
            </a:r>
            <a:r>
              <a:rPr sz="3600" spc="0" baseline="2275" dirty="0">
                <a:latin typeface="Calibri"/>
                <a:cs typeface="Calibri"/>
              </a:rPr>
              <a:t>o</a:t>
            </a:r>
            <a:r>
              <a:rPr sz="3600" spc="-9" baseline="2275" dirty="0">
                <a:latin typeface="Calibri"/>
                <a:cs typeface="Calibri"/>
              </a:rPr>
              <a:t>s</a:t>
            </a:r>
            <a:r>
              <a:rPr sz="3600" spc="0" baseline="2275" dirty="0">
                <a:latin typeface="Calibri"/>
                <a:cs typeface="Calibri"/>
              </a:rPr>
              <a:t>hua</a:t>
            </a:r>
            <a:endParaRPr sz="2400">
              <a:latin typeface="Calibri"/>
              <a:cs typeface="Calibri"/>
            </a:endParaRPr>
          </a:p>
          <a:p>
            <a:pPr marL="241553" marR="45720">
              <a:lnSpc>
                <a:spcPts val="2810"/>
              </a:lnSpc>
              <a:spcBef>
                <a:spcPts val="1"/>
              </a:spcBef>
            </a:pPr>
            <a:r>
              <a:rPr sz="3600" spc="0" baseline="2275" dirty="0">
                <a:latin typeface="Calibri"/>
                <a:cs typeface="Calibri"/>
              </a:rPr>
              <a:t>ISBN</a:t>
            </a:r>
            <a:r>
              <a:rPr sz="3600" spc="-4" baseline="2275" dirty="0">
                <a:latin typeface="Calibri"/>
                <a:cs typeface="Calibri"/>
              </a:rPr>
              <a:t>-</a:t>
            </a:r>
            <a:r>
              <a:rPr sz="3600" spc="0" baseline="2275" dirty="0">
                <a:latin typeface="Calibri"/>
                <a:cs typeface="Calibri"/>
              </a:rPr>
              <a:t>1</a:t>
            </a:r>
            <a:r>
              <a:rPr sz="3600" spc="-9" baseline="2275" dirty="0">
                <a:latin typeface="Calibri"/>
                <a:cs typeface="Calibri"/>
              </a:rPr>
              <a:t>3</a:t>
            </a:r>
            <a:r>
              <a:rPr sz="3600" spc="0" baseline="2275" dirty="0">
                <a:latin typeface="Calibri"/>
                <a:cs typeface="Calibri"/>
              </a:rPr>
              <a:t>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9</a:t>
            </a:r>
            <a:r>
              <a:rPr sz="3600" spc="-9" baseline="2275" dirty="0">
                <a:latin typeface="Calibri"/>
                <a:cs typeface="Calibri"/>
              </a:rPr>
              <a:t>7</a:t>
            </a:r>
            <a:r>
              <a:rPr sz="3600" spc="-4" baseline="2275" dirty="0">
                <a:latin typeface="Calibri"/>
                <a:cs typeface="Calibri"/>
              </a:rPr>
              <a:t>8-0262035613</a:t>
            </a:r>
            <a:endParaRPr sz="2400">
              <a:latin typeface="Calibri"/>
              <a:cs typeface="Calibri"/>
            </a:endParaRPr>
          </a:p>
          <a:p>
            <a:pPr marL="241553" marR="45720">
              <a:lnSpc>
                <a:spcPts val="2810"/>
              </a:lnSpc>
            </a:pPr>
            <a:r>
              <a:rPr sz="3600" spc="0" baseline="2275" dirty="0">
                <a:latin typeface="Calibri"/>
                <a:cs typeface="Calibri"/>
              </a:rPr>
              <a:t>P</a:t>
            </a:r>
            <a:r>
              <a:rPr sz="3600" spc="-4" baseline="2275" dirty="0">
                <a:latin typeface="Calibri"/>
                <a:cs typeface="Calibri"/>
              </a:rPr>
              <a:t>u</a:t>
            </a:r>
            <a:r>
              <a:rPr sz="3600" spc="0" baseline="2275" dirty="0">
                <a:latin typeface="Calibri"/>
                <a:cs typeface="Calibri"/>
              </a:rPr>
              <a:t>blisher:</a:t>
            </a:r>
            <a:r>
              <a:rPr sz="3600" spc="-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T</a:t>
            </a:r>
            <a:r>
              <a:rPr sz="3600" spc="-9" baseline="2275" dirty="0">
                <a:latin typeface="Calibri"/>
                <a:cs typeface="Calibri"/>
              </a:rPr>
              <a:t>h</a:t>
            </a:r>
            <a:r>
              <a:rPr sz="3600" spc="0" baseline="2275" dirty="0">
                <a:latin typeface="Calibri"/>
                <a:cs typeface="Calibri"/>
              </a:rPr>
              <a:t>e</a:t>
            </a:r>
            <a:r>
              <a:rPr sz="3600" spc="9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M</a:t>
            </a:r>
            <a:r>
              <a:rPr sz="3600" spc="-4" baseline="2275" dirty="0">
                <a:latin typeface="Calibri"/>
                <a:cs typeface="Calibri"/>
              </a:rPr>
              <a:t>I</a:t>
            </a:r>
            <a:r>
              <a:rPr sz="3600" spc="0" baseline="2275" dirty="0">
                <a:latin typeface="Calibri"/>
                <a:cs typeface="Calibri"/>
              </a:rPr>
              <a:t>T P</a:t>
            </a:r>
            <a:r>
              <a:rPr sz="3600" spc="-34" baseline="2275" dirty="0">
                <a:latin typeface="Calibri"/>
                <a:cs typeface="Calibri"/>
              </a:rPr>
              <a:t>r</a:t>
            </a:r>
            <a:r>
              <a:rPr sz="3600" spc="0" baseline="2275" dirty="0">
                <a:latin typeface="Calibri"/>
                <a:cs typeface="Calibri"/>
              </a:rPr>
              <a:t>ess</a:t>
            </a:r>
            <a:endParaRPr sz="2400">
              <a:latin typeface="Calibri"/>
              <a:cs typeface="Calibri"/>
            </a:endParaRPr>
          </a:p>
          <a:p>
            <a:pPr marL="241553" marR="45720">
              <a:lnSpc>
                <a:spcPts val="2800"/>
              </a:lnSpc>
            </a:pPr>
            <a:r>
              <a:rPr sz="3600" spc="0" baseline="2275" dirty="0">
                <a:latin typeface="Calibri"/>
                <a:cs typeface="Calibri"/>
              </a:rPr>
              <a:t>Publi</a:t>
            </a:r>
            <a:r>
              <a:rPr sz="3600" spc="-4" baseline="2275" dirty="0">
                <a:latin typeface="Calibri"/>
                <a:cs typeface="Calibri"/>
              </a:rPr>
              <a:t>s</a:t>
            </a:r>
            <a:r>
              <a:rPr sz="3600" spc="0" baseline="2275" dirty="0">
                <a:latin typeface="Calibri"/>
                <a:cs typeface="Calibri"/>
              </a:rPr>
              <a:t>hed:</a:t>
            </a:r>
            <a:r>
              <a:rPr sz="3600" spc="4" baseline="2275" dirty="0">
                <a:latin typeface="Calibri"/>
                <a:cs typeface="Calibri"/>
              </a:rPr>
              <a:t> </a:t>
            </a:r>
            <a:r>
              <a:rPr sz="3600" spc="-4" baseline="2275" dirty="0">
                <a:latin typeface="Calibri"/>
                <a:cs typeface="Calibri"/>
              </a:rPr>
              <a:t>1</a:t>
            </a:r>
            <a:r>
              <a:rPr sz="3600" spc="0" baseline="2275" dirty="0">
                <a:latin typeface="Calibri"/>
                <a:cs typeface="Calibri"/>
              </a:rPr>
              <a:t>8</a:t>
            </a:r>
            <a:r>
              <a:rPr sz="3600" spc="-4" baseline="2275" dirty="0">
                <a:latin typeface="Calibri"/>
                <a:cs typeface="Calibri"/>
              </a:rPr>
              <a:t> </a:t>
            </a:r>
            <a:r>
              <a:rPr sz="3600" spc="0" baseline="2275" dirty="0">
                <a:latin typeface="Calibri"/>
                <a:cs typeface="Calibri"/>
              </a:rPr>
              <a:t>N</a:t>
            </a:r>
            <a:r>
              <a:rPr sz="3600" spc="-19" baseline="2275" dirty="0">
                <a:latin typeface="Calibri"/>
                <a:cs typeface="Calibri"/>
              </a:rPr>
              <a:t>o</a:t>
            </a:r>
            <a:r>
              <a:rPr sz="3600" spc="-29" baseline="2275" dirty="0">
                <a:latin typeface="Calibri"/>
                <a:cs typeface="Calibri"/>
              </a:rPr>
              <a:t>v</a:t>
            </a:r>
            <a:r>
              <a:rPr sz="3600" spc="0" baseline="2275" dirty="0">
                <a:latin typeface="Calibri"/>
                <a:cs typeface="Calibri"/>
              </a:rPr>
              <a:t>emb</a:t>
            </a:r>
            <a:r>
              <a:rPr sz="3600" spc="9" baseline="2275" dirty="0">
                <a:latin typeface="Calibri"/>
                <a:cs typeface="Calibri"/>
              </a:rPr>
              <a:t>e</a:t>
            </a:r>
            <a:r>
              <a:rPr sz="3600" spc="0" baseline="2275" dirty="0">
                <a:latin typeface="Calibri"/>
                <a:cs typeface="Calibri"/>
              </a:rPr>
              <a:t>r 2</a:t>
            </a:r>
            <a:r>
              <a:rPr sz="3600" spc="-9" baseline="2275" dirty="0">
                <a:latin typeface="Calibri"/>
                <a:cs typeface="Calibri"/>
              </a:rPr>
              <a:t>0</a:t>
            </a:r>
            <a:r>
              <a:rPr sz="3600" spc="0" baseline="2275" dirty="0">
                <a:latin typeface="Calibri"/>
                <a:cs typeface="Calibri"/>
              </a:rPr>
              <a:t>16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26507" y="4503801"/>
            <a:ext cx="34305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B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ngio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and Aa</a:t>
            </a:r>
            <a:r>
              <a:rPr sz="3600" spc="-25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on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Cou</a:t>
            </a:r>
            <a:r>
              <a:rPr sz="3600" spc="25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ville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988308" y="4130040"/>
            <a:ext cx="4215384" cy="1743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6507" y="2282357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3961" y="2302764"/>
            <a:ext cx="10020036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129" baseline="3091" dirty="0">
                <a:latin typeface="Calibri"/>
                <a:cs typeface="Calibri"/>
              </a:rPr>
              <a:t>T</a:t>
            </a:r>
            <a:r>
              <a:rPr sz="3975" b="1" spc="-5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anspose: </a:t>
            </a:r>
            <a:r>
              <a:rPr sz="3975" spc="-169" baseline="3091" dirty="0">
                <a:latin typeface="Calibri"/>
                <a:cs typeface="Calibri"/>
              </a:rPr>
              <a:t>T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ans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ose </a:t>
            </a:r>
            <a:r>
              <a:rPr sz="3975" spc="4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lip the </a:t>
            </a:r>
            <a:r>
              <a:rPr sz="3975" spc="-14" baseline="3091" dirty="0">
                <a:latin typeface="Calibri"/>
                <a:cs typeface="Calibri"/>
              </a:rPr>
              <a:t>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ix, so 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-9" baseline="3091" dirty="0">
                <a:latin typeface="Calibri"/>
                <a:cs typeface="Calibri"/>
              </a:rPr>
              <a:t>o</a:t>
            </a:r>
            <a:r>
              <a:rPr sz="3975" spc="0" baseline="3091" dirty="0">
                <a:latin typeface="Calibri"/>
                <a:cs typeface="Calibri"/>
              </a:rPr>
              <a:t>w</a:t>
            </a:r>
            <a:r>
              <a:rPr sz="3975" spc="2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and </a:t>
            </a:r>
            <a:r>
              <a:rPr sz="3975" spc="-2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olumn s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ap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position</a:t>
            </a:r>
            <a:r>
              <a:rPr sz="3975" spc="4" baseline="3091" dirty="0">
                <a:latin typeface="Calibri"/>
                <a:cs typeface="Calibri"/>
              </a:rPr>
              <a:t>s</a:t>
            </a:r>
            <a:r>
              <a:rPr sz="3975" spc="0" baseline="3091" dirty="0">
                <a:latin typeface="Calibri"/>
                <a:cs typeface="Calibri"/>
              </a:rPr>
              <a:t>;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i.</a:t>
            </a:r>
            <a:r>
              <a:rPr sz="3975" spc="-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., 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-14" baseline="1030" dirty="0">
                <a:latin typeface="Calibri"/>
                <a:cs typeface="Calibri"/>
              </a:rPr>
              <a:t>o</a:t>
            </a:r>
            <a:r>
              <a:rPr sz="3975" spc="0" baseline="1030" dirty="0">
                <a:latin typeface="Calibri"/>
                <a:cs typeface="Calibri"/>
              </a:rPr>
              <a:t>w</a:t>
            </a:r>
            <a:r>
              <a:rPr sz="3975" spc="25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1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be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om</a:t>
            </a:r>
            <a:r>
              <a:rPr sz="3975" spc="-1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s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olumn 1.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49224" y="3097784"/>
            <a:ext cx="358730" cy="381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45"/>
              </a:lnSpc>
              <a:spcBef>
                <a:spcPts val="147"/>
              </a:spcBef>
            </a:pPr>
            <a:r>
              <a:rPr sz="3975" spc="-204" baseline="2060" dirty="0">
                <a:latin typeface="Calibri"/>
                <a:cs typeface="Calibri"/>
              </a:rPr>
              <a:t>A</a:t>
            </a:r>
            <a:r>
              <a:rPr sz="2625" spc="0" baseline="28086" dirty="0">
                <a:latin typeface="Calibri"/>
                <a:cs typeface="Calibri"/>
              </a:rPr>
              <a:t>T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74742" y="3115309"/>
            <a:ext cx="197553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169" baseline="3091" dirty="0">
                <a:latin typeface="Calibri"/>
                <a:cs typeface="Calibri"/>
              </a:rPr>
              <a:t>T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ans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ose A =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930140" y="4183379"/>
            <a:ext cx="2331719" cy="2005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6507" y="2421295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3961" y="2441702"/>
            <a:ext cx="1174225" cy="1176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Ide</a:t>
            </a:r>
            <a:r>
              <a:rPr sz="3975" b="1" spc="-25" baseline="3091" dirty="0">
                <a:latin typeface="Calibri"/>
                <a:cs typeface="Calibri"/>
              </a:rPr>
              <a:t>n</a:t>
            </a:r>
            <a:r>
              <a:rPr sz="3975" b="1" spc="0" baseline="3091" dirty="0">
                <a:latin typeface="Calibri"/>
                <a:cs typeface="Calibri"/>
              </a:rPr>
              <a:t>tity</a:t>
            </a:r>
            <a:endParaRPr sz="2650">
              <a:latin typeface="Calibri"/>
              <a:cs typeface="Calibri"/>
            </a:endParaRPr>
          </a:p>
          <a:p>
            <a:pPr marR="295945" algn="r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R="295852" algn="r">
              <a:lnSpc>
                <a:spcPts val="3190"/>
              </a:lnSpc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7282" y="2441702"/>
            <a:ext cx="2125606" cy="77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49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4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 I</a:t>
            </a:r>
            <a:endParaRPr sz="2650">
              <a:latin typeface="Calibri"/>
              <a:cs typeface="Calibri"/>
            </a:endParaRPr>
          </a:p>
          <a:p>
            <a:pPr marL="58578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Sq</a:t>
            </a:r>
            <a:r>
              <a:rPr sz="3975" spc="9" baseline="1030" dirty="0">
                <a:latin typeface="Calibri"/>
                <a:cs typeface="Calibri"/>
              </a:rPr>
              <a:t>u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 m</a:t>
            </a:r>
            <a:r>
              <a:rPr sz="3975" spc="-2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</a:t>
            </a:r>
            <a:r>
              <a:rPr sz="3975" spc="-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ix;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3201" y="2848609"/>
            <a:ext cx="4537342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1</a:t>
            </a:r>
            <a:r>
              <a:rPr sz="3975" spc="-169" baseline="3091" dirty="0">
                <a:latin typeface="Calibri"/>
                <a:cs typeface="Calibri"/>
              </a:rPr>
              <a:t>’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along 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ia</a:t>
            </a:r>
            <a:r>
              <a:rPr sz="3975" spc="-9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onal, 0</a:t>
            </a:r>
            <a:r>
              <a:rPr sz="3975" spc="-175" baseline="3091" dirty="0">
                <a:latin typeface="Calibri"/>
                <a:cs typeface="Calibri"/>
              </a:rPr>
              <a:t>’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els</a:t>
            </a:r>
            <a:r>
              <a:rPr sz="3975" spc="-25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w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3161" y="3253765"/>
            <a:ext cx="4732815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</a:t>
            </a:r>
            <a:r>
              <a:rPr sz="3975" spc="6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. [</a:t>
            </a:r>
            <a:r>
              <a:rPr sz="3975" spc="-1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nother m</a:t>
            </a:r>
            <a:r>
              <a:rPr sz="3975" spc="-3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ix] =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[This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m</a:t>
            </a:r>
            <a:r>
              <a:rPr sz="3975" spc="-3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ix]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879848" y="4379976"/>
            <a:ext cx="2598420" cy="192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6507" y="2401483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3961" y="2421890"/>
            <a:ext cx="2300055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Di</a:t>
            </a:r>
            <a:r>
              <a:rPr sz="3975" b="1" spc="9" baseline="3091" dirty="0">
                <a:latin typeface="Calibri"/>
                <a:cs typeface="Calibri"/>
              </a:rPr>
              <a:t>a</a:t>
            </a:r>
            <a:r>
              <a:rPr sz="3975" b="1" spc="-25" baseline="3091" dirty="0">
                <a:latin typeface="Calibri"/>
                <a:cs typeface="Calibri"/>
              </a:rPr>
              <a:t>g</a:t>
            </a:r>
            <a:r>
              <a:rPr sz="3975" b="1" spc="0" baseline="3091" dirty="0">
                <a:latin typeface="Calibri"/>
                <a:cs typeface="Calibri"/>
              </a:rPr>
              <a:t>onal</a:t>
            </a:r>
            <a:r>
              <a:rPr sz="3975" b="1" spc="-2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4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5961" y="2829052"/>
            <a:ext cx="179729" cy="769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190"/>
              </a:lnSpc>
              <a:spcBef>
                <a:spcPts val="18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3161" y="2829052"/>
            <a:ext cx="1989055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Sq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2529" y="2829052"/>
            <a:ext cx="607368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with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mbe</a:t>
            </a:r>
            <a:r>
              <a:rPr sz="3975" spc="-5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along 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ia</a:t>
            </a:r>
            <a:r>
              <a:rPr sz="3975" spc="-9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onal,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0</a:t>
            </a:r>
            <a:r>
              <a:rPr sz="3975" spc="-169" baseline="3091" dirty="0">
                <a:latin typeface="Calibri"/>
                <a:cs typeface="Calibri"/>
              </a:rPr>
              <a:t>’</a:t>
            </a:r>
            <a:r>
              <a:rPr sz="3975" spc="0" baseline="3091" dirty="0">
                <a:latin typeface="Calibri"/>
                <a:cs typeface="Calibri"/>
              </a:rPr>
              <a:t>s els</a:t>
            </a:r>
            <a:r>
              <a:rPr sz="3975" spc="-25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w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3161" y="3234436"/>
            <a:ext cx="8434744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A diagonal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.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[</a:t>
            </a:r>
            <a:r>
              <a:rPr sz="3975" spc="-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nother 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ix] =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1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al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</a:t>
            </a:r>
            <a:r>
              <a:rPr sz="3975" spc="-59" baseline="3091" dirty="0">
                <a:latin typeface="Calibri"/>
                <a:cs typeface="Calibri"/>
              </a:rPr>
              <a:t>r</a:t>
            </a:r>
            <a:r>
              <a:rPr sz="3975" spc="-9" baseline="3091" dirty="0">
                <a:latin typeface="Calibri"/>
                <a:cs typeface="Calibri"/>
              </a:rPr>
              <a:t>o</a:t>
            </a:r>
            <a:r>
              <a:rPr sz="3975" spc="-19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 th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879848" y="3979164"/>
            <a:ext cx="2432304" cy="202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41805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6507" y="2443520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3961" y="2463927"/>
            <a:ext cx="256631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34" baseline="3091" dirty="0">
                <a:latin typeface="Calibri"/>
                <a:cs typeface="Calibri"/>
              </a:rPr>
              <a:t>S</a:t>
            </a:r>
            <a:r>
              <a:rPr sz="3975" b="1" spc="0" baseline="3091" dirty="0">
                <a:latin typeface="Calibri"/>
                <a:cs typeface="Calibri"/>
              </a:rPr>
              <a:t>ym</a:t>
            </a:r>
            <a:r>
              <a:rPr sz="3975" b="1" spc="4" baseline="3091" dirty="0">
                <a:latin typeface="Calibri"/>
                <a:cs typeface="Calibri"/>
              </a:rPr>
              <a:t>m</a:t>
            </a:r>
            <a:r>
              <a:rPr sz="3975" b="1" spc="-9" baseline="3091" dirty="0">
                <a:latin typeface="Calibri"/>
                <a:cs typeface="Calibri"/>
              </a:rPr>
              <a:t>e</a:t>
            </a:r>
            <a:r>
              <a:rPr sz="3975" b="1" spc="0" baseline="3091" dirty="0">
                <a:latin typeface="Calibri"/>
                <a:cs typeface="Calibri"/>
              </a:rPr>
              <a:t>tric m</a:t>
            </a:r>
            <a:r>
              <a:rPr sz="3975" b="1" spc="-14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0417" y="2853309"/>
            <a:ext cx="1535969" cy="3813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3975" spc="0" baseline="2060" dirty="0">
                <a:latin typeface="Calibri"/>
                <a:cs typeface="Calibri"/>
              </a:rPr>
              <a:t>wi</a:t>
            </a:r>
            <a:r>
              <a:rPr sz="3975" spc="-9" baseline="2060" dirty="0">
                <a:latin typeface="Calibri"/>
                <a:cs typeface="Calibri"/>
              </a:rPr>
              <a:t>t</a:t>
            </a:r>
            <a:r>
              <a:rPr sz="3975" spc="0" baseline="2060" dirty="0">
                <a:latin typeface="Calibri"/>
                <a:cs typeface="Calibri"/>
              </a:rPr>
              <a:t>h</a:t>
            </a:r>
            <a:r>
              <a:rPr sz="3975" spc="14" baseline="2060" dirty="0">
                <a:latin typeface="Calibri"/>
                <a:cs typeface="Calibri"/>
              </a:rPr>
              <a:t> </a:t>
            </a:r>
            <a:r>
              <a:rPr sz="3975" spc="-204" baseline="2060" dirty="0">
                <a:latin typeface="Calibri"/>
                <a:cs typeface="Calibri"/>
              </a:rPr>
              <a:t>A</a:t>
            </a:r>
            <a:r>
              <a:rPr sz="2625" spc="0" baseline="29647" dirty="0">
                <a:latin typeface="Calibri"/>
                <a:cs typeface="Calibri"/>
              </a:rPr>
              <a:t>T</a:t>
            </a:r>
            <a:r>
              <a:rPr sz="2625" spc="-6" baseline="29647" dirty="0">
                <a:latin typeface="Calibri"/>
                <a:cs typeface="Calibri"/>
              </a:rPr>
              <a:t> </a:t>
            </a:r>
            <a:r>
              <a:rPr sz="3975" spc="0" baseline="2060" dirty="0">
                <a:latin typeface="Calibri"/>
                <a:cs typeface="Calibri"/>
              </a:rPr>
              <a:t>= A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5961" y="2870606"/>
            <a:ext cx="179868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3161" y="2870606"/>
            <a:ext cx="1996783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Speci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l 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ix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175760" y="4613148"/>
            <a:ext cx="3840480" cy="144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3820" y="2883408"/>
            <a:ext cx="4404360" cy="940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640445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 Ope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 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P</a:t>
            </a:r>
            <a:r>
              <a:rPr sz="6600" spc="-79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operties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6507" y="2388402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3961" y="2408808"/>
            <a:ext cx="618809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 Addition: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Cum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l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5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 a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d associ</a:t>
            </a:r>
            <a:r>
              <a:rPr sz="3975" spc="-1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5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507" y="4014764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3961" y="4035171"/>
            <a:ext cx="7073138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M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trix M</a:t>
            </a:r>
            <a:r>
              <a:rPr sz="3975" b="1" spc="-4" baseline="3091" dirty="0">
                <a:latin typeface="Calibri"/>
                <a:cs typeface="Calibri"/>
              </a:rPr>
              <a:t>u</a:t>
            </a:r>
            <a:r>
              <a:rPr sz="3975" b="1" spc="0" baseline="3091" dirty="0">
                <a:latin typeface="Calibri"/>
                <a:cs typeface="Calibri"/>
              </a:rPr>
              <a:t>lt</a:t>
            </a:r>
            <a:r>
              <a:rPr sz="3975" b="1" spc="9" baseline="3091" dirty="0">
                <a:latin typeface="Calibri"/>
                <a:cs typeface="Calibri"/>
              </a:rPr>
              <a:t>i</a:t>
            </a:r>
            <a:r>
              <a:rPr sz="3975" b="1" spc="0" baseline="3091" dirty="0">
                <a:latin typeface="Calibri"/>
                <a:cs typeface="Calibri"/>
              </a:rPr>
              <a:t>p</a:t>
            </a:r>
            <a:r>
              <a:rPr sz="3975" b="1" spc="-9" baseline="3091" dirty="0">
                <a:latin typeface="Calibri"/>
                <a:cs typeface="Calibri"/>
              </a:rPr>
              <a:t>l</a:t>
            </a:r>
            <a:r>
              <a:rPr sz="3975" b="1" spc="0" baseline="3091" dirty="0">
                <a:latin typeface="Calibri"/>
                <a:cs typeface="Calibri"/>
              </a:rPr>
              <a:t>i</a:t>
            </a:r>
            <a:r>
              <a:rPr sz="3975" b="1" spc="-14" baseline="3091" dirty="0">
                <a:latin typeface="Calibri"/>
                <a:cs typeface="Calibri"/>
              </a:rPr>
              <a:t>c</a:t>
            </a:r>
            <a:r>
              <a:rPr sz="3975" b="1" spc="-2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tion: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Associ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 and di</a:t>
            </a:r>
            <a:r>
              <a:rPr sz="3975" spc="-25" baseline="3091" dirty="0">
                <a:latin typeface="Calibri"/>
                <a:cs typeface="Calibri"/>
              </a:rPr>
              <a:t>s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ib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e;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44321" y="4035171"/>
            <a:ext cx="2136079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not cumul</a:t>
            </a:r>
            <a:r>
              <a:rPr sz="3975" spc="-1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868668" y="1537716"/>
            <a:ext cx="2703576" cy="1019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00088" y="3008376"/>
            <a:ext cx="4889500" cy="97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0088" y="4594860"/>
            <a:ext cx="3474720" cy="1088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940" y="448055"/>
            <a:ext cx="6138009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M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trix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Ope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4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 [Norms]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419" y="1701720"/>
            <a:ext cx="1947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4874" y="1722145"/>
            <a:ext cx="391017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L1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4978" y="1722145"/>
            <a:ext cx="969448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N</a:t>
            </a:r>
            <a:r>
              <a:rPr sz="3975" b="1" spc="-9" baseline="3091" dirty="0">
                <a:latin typeface="Calibri"/>
                <a:cs typeface="Calibri"/>
              </a:rPr>
              <a:t>o</a:t>
            </a:r>
            <a:r>
              <a:rPr sz="3975" b="1" spc="0" baseline="3091" dirty="0">
                <a:latin typeface="Calibri"/>
                <a:cs typeface="Calibri"/>
              </a:rPr>
              <a:t>rm: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8854" y="1722145"/>
            <a:ext cx="294939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14" baseline="3091" dirty="0">
                <a:latin typeface="Calibri"/>
                <a:cs typeface="Calibri"/>
              </a:rPr>
              <a:t>b</a:t>
            </a:r>
            <a:r>
              <a:rPr sz="3975" spc="0" baseline="3091" dirty="0">
                <a:latin typeface="Calibri"/>
                <a:cs typeface="Calibri"/>
              </a:rPr>
              <a:t>solu</a:t>
            </a:r>
            <a:r>
              <a:rPr sz="3975" spc="-25" baseline="3091" dirty="0">
                <a:latin typeface="Calibri"/>
                <a:cs typeface="Calibri"/>
              </a:rPr>
              <a:t>t</a:t>
            </a:r>
            <a:r>
              <a:rPr sz="3975" spc="-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-</a:t>
            </a:r>
            <a:r>
              <a:rPr sz="3975" spc="-3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alue</a:t>
            </a:r>
            <a:r>
              <a:rPr sz="3975" spc="-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norm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419" y="3328082"/>
            <a:ext cx="1947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874" y="3348507"/>
            <a:ext cx="391017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L2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4978" y="3348507"/>
            <a:ext cx="969448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N</a:t>
            </a:r>
            <a:r>
              <a:rPr sz="3975" b="1" spc="-9" baseline="3091" dirty="0">
                <a:latin typeface="Calibri"/>
                <a:cs typeface="Calibri"/>
              </a:rPr>
              <a:t>o</a:t>
            </a:r>
            <a:r>
              <a:rPr sz="3975" b="1" spc="0" baseline="3091" dirty="0">
                <a:latin typeface="Calibri"/>
                <a:cs typeface="Calibri"/>
              </a:rPr>
              <a:t>rm: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854" y="3348507"/>
            <a:ext cx="2224547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Euclide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 norm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7419" y="4955072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4874" y="4975479"/>
            <a:ext cx="390688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L3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5981" y="4975479"/>
            <a:ext cx="968462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9" baseline="3091" dirty="0">
                <a:latin typeface="Calibri"/>
                <a:cs typeface="Calibri"/>
              </a:rPr>
              <a:t>N</a:t>
            </a:r>
            <a:r>
              <a:rPr sz="3975" b="1" spc="0" baseline="3091" dirty="0">
                <a:latin typeface="Calibri"/>
                <a:cs typeface="Calibri"/>
              </a:rPr>
              <a:t>orm: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68854" y="4975479"/>
            <a:ext cx="1102476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-norm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45436" y="3369564"/>
            <a:ext cx="118871" cy="111251"/>
          </a:xfrm>
          <a:custGeom>
            <a:avLst/>
            <a:gdLst/>
            <a:ahLst/>
            <a:cxnLst/>
            <a:rect l="l" t="t" r="r" b="b"/>
            <a:pathLst>
              <a:path w="118871" h="111251">
                <a:moveTo>
                  <a:pt x="111251" y="0"/>
                </a:moveTo>
                <a:lnTo>
                  <a:pt x="0" y="111251"/>
                </a:lnTo>
                <a:lnTo>
                  <a:pt x="58165" y="111251"/>
                </a:lnTo>
                <a:lnTo>
                  <a:pt x="118871" y="5080"/>
                </a:lnTo>
                <a:lnTo>
                  <a:pt x="111251" y="0"/>
                </a:lnTo>
                <a:close/>
              </a:path>
            </a:pathLst>
          </a:custGeom>
          <a:solidFill>
            <a:srgbClr val="00E1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808" y="3200400"/>
            <a:ext cx="291084" cy="280415"/>
          </a:xfrm>
          <a:custGeom>
            <a:avLst/>
            <a:gdLst/>
            <a:ahLst/>
            <a:cxnLst/>
            <a:rect l="l" t="t" r="r" b="b"/>
            <a:pathLst>
              <a:path w="291084" h="280415">
                <a:moveTo>
                  <a:pt x="281050" y="0"/>
                </a:moveTo>
                <a:lnTo>
                  <a:pt x="0" y="280415"/>
                </a:lnTo>
                <a:lnTo>
                  <a:pt x="85343" y="280415"/>
                </a:lnTo>
                <a:lnTo>
                  <a:pt x="190754" y="177800"/>
                </a:lnTo>
                <a:lnTo>
                  <a:pt x="291084" y="4952"/>
                </a:lnTo>
                <a:lnTo>
                  <a:pt x="281050" y="0"/>
                </a:lnTo>
                <a:close/>
              </a:path>
            </a:pathLst>
          </a:custGeom>
          <a:solidFill>
            <a:srgbClr val="00DFC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0656" y="3026664"/>
            <a:ext cx="461771" cy="454151"/>
          </a:xfrm>
          <a:custGeom>
            <a:avLst/>
            <a:gdLst/>
            <a:ahLst/>
            <a:cxnLst/>
            <a:rect l="l" t="t" r="r" b="b"/>
            <a:pathLst>
              <a:path w="461771" h="454151">
                <a:moveTo>
                  <a:pt x="454279" y="0"/>
                </a:moveTo>
                <a:lnTo>
                  <a:pt x="0" y="454151"/>
                </a:lnTo>
                <a:lnTo>
                  <a:pt x="87883" y="454151"/>
                </a:lnTo>
                <a:lnTo>
                  <a:pt x="361314" y="178181"/>
                </a:lnTo>
                <a:lnTo>
                  <a:pt x="461771" y="7493"/>
                </a:lnTo>
                <a:lnTo>
                  <a:pt x="454279" y="0"/>
                </a:lnTo>
                <a:close/>
              </a:path>
            </a:pathLst>
          </a:custGeom>
          <a:solidFill>
            <a:srgbClr val="01DFC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7504" y="2857500"/>
            <a:ext cx="632459" cy="623315"/>
          </a:xfrm>
          <a:custGeom>
            <a:avLst/>
            <a:gdLst/>
            <a:ahLst/>
            <a:cxnLst/>
            <a:rect l="l" t="t" r="r" b="b"/>
            <a:pathLst>
              <a:path w="632459" h="623315">
                <a:moveTo>
                  <a:pt x="624966" y="0"/>
                </a:moveTo>
                <a:lnTo>
                  <a:pt x="0" y="623315"/>
                </a:lnTo>
                <a:lnTo>
                  <a:pt x="87883" y="623315"/>
                </a:lnTo>
                <a:lnTo>
                  <a:pt x="534543" y="177800"/>
                </a:lnTo>
                <a:lnTo>
                  <a:pt x="632459" y="5079"/>
                </a:lnTo>
                <a:lnTo>
                  <a:pt x="624966" y="0"/>
                </a:lnTo>
                <a:close/>
              </a:path>
            </a:pathLst>
          </a:custGeom>
          <a:solidFill>
            <a:srgbClr val="03DDC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4352" y="2686812"/>
            <a:ext cx="806196" cy="794003"/>
          </a:xfrm>
          <a:custGeom>
            <a:avLst/>
            <a:gdLst/>
            <a:ahLst/>
            <a:cxnLst/>
            <a:rect l="l" t="t" r="r" b="b"/>
            <a:pathLst>
              <a:path w="806196" h="794003">
                <a:moveTo>
                  <a:pt x="798703" y="0"/>
                </a:moveTo>
                <a:lnTo>
                  <a:pt x="0" y="794003"/>
                </a:lnTo>
                <a:lnTo>
                  <a:pt x="87884" y="794003"/>
                </a:lnTo>
                <a:lnTo>
                  <a:pt x="705739" y="177800"/>
                </a:lnTo>
                <a:lnTo>
                  <a:pt x="806196" y="4952"/>
                </a:lnTo>
                <a:lnTo>
                  <a:pt x="798703" y="0"/>
                </a:lnTo>
                <a:close/>
              </a:path>
            </a:pathLst>
          </a:custGeom>
          <a:solidFill>
            <a:srgbClr val="04DBC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2724" y="2516124"/>
            <a:ext cx="975359" cy="964691"/>
          </a:xfrm>
          <a:custGeom>
            <a:avLst/>
            <a:gdLst/>
            <a:ahLst/>
            <a:cxnLst/>
            <a:rect l="l" t="t" r="r" b="b"/>
            <a:pathLst>
              <a:path w="975359" h="964691">
                <a:moveTo>
                  <a:pt x="967867" y="0"/>
                </a:moveTo>
                <a:lnTo>
                  <a:pt x="0" y="964691"/>
                </a:lnTo>
                <a:lnTo>
                  <a:pt x="87756" y="964691"/>
                </a:lnTo>
                <a:lnTo>
                  <a:pt x="877569" y="175387"/>
                </a:lnTo>
                <a:lnTo>
                  <a:pt x="975359" y="4952"/>
                </a:lnTo>
                <a:lnTo>
                  <a:pt x="967867" y="0"/>
                </a:lnTo>
                <a:close/>
              </a:path>
            </a:pathLst>
          </a:custGeom>
          <a:solidFill>
            <a:srgbClr val="05D9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095" y="2391155"/>
            <a:ext cx="1107948" cy="1089660"/>
          </a:xfrm>
          <a:custGeom>
            <a:avLst/>
            <a:gdLst/>
            <a:ahLst/>
            <a:cxnLst/>
            <a:rect l="l" t="t" r="r" b="b"/>
            <a:pathLst>
              <a:path w="1107948" h="1089660">
                <a:moveTo>
                  <a:pt x="1092835" y="0"/>
                </a:moveTo>
                <a:lnTo>
                  <a:pt x="0" y="1089660"/>
                </a:lnTo>
                <a:lnTo>
                  <a:pt x="85471" y="1089660"/>
                </a:lnTo>
                <a:lnTo>
                  <a:pt x="1047623" y="130302"/>
                </a:lnTo>
                <a:lnTo>
                  <a:pt x="1107948" y="27559"/>
                </a:lnTo>
                <a:lnTo>
                  <a:pt x="1092835" y="0"/>
                </a:lnTo>
                <a:close/>
              </a:path>
            </a:pathLst>
          </a:custGeom>
          <a:solidFill>
            <a:srgbClr val="07D7C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9468" y="2345436"/>
            <a:ext cx="1168908" cy="1135379"/>
          </a:xfrm>
          <a:custGeom>
            <a:avLst/>
            <a:gdLst/>
            <a:ahLst/>
            <a:cxnLst/>
            <a:rect l="l" t="t" r="r" b="b"/>
            <a:pathLst>
              <a:path w="1168908" h="1135379">
                <a:moveTo>
                  <a:pt x="1136269" y="0"/>
                </a:moveTo>
                <a:lnTo>
                  <a:pt x="0" y="1135379"/>
                </a:lnTo>
                <a:lnTo>
                  <a:pt x="85343" y="1135379"/>
                </a:lnTo>
                <a:lnTo>
                  <a:pt x="1168908" y="52577"/>
                </a:lnTo>
                <a:lnTo>
                  <a:pt x="1136269" y="0"/>
                </a:lnTo>
                <a:close/>
              </a:path>
            </a:pathLst>
          </a:custGeom>
          <a:solidFill>
            <a:srgbClr val="08D5C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6316" y="2298191"/>
            <a:ext cx="1214627" cy="1182624"/>
          </a:xfrm>
          <a:custGeom>
            <a:avLst/>
            <a:gdLst/>
            <a:ahLst/>
            <a:cxnLst/>
            <a:rect l="l" t="t" r="r" b="b"/>
            <a:pathLst>
              <a:path w="1214627" h="1182624">
                <a:moveTo>
                  <a:pt x="1184528" y="0"/>
                </a:moveTo>
                <a:lnTo>
                  <a:pt x="0" y="1182624"/>
                </a:lnTo>
                <a:lnTo>
                  <a:pt x="85343" y="1182624"/>
                </a:lnTo>
                <a:lnTo>
                  <a:pt x="1214627" y="55118"/>
                </a:lnTo>
                <a:lnTo>
                  <a:pt x="1184528" y="0"/>
                </a:lnTo>
                <a:close/>
              </a:path>
            </a:pathLst>
          </a:custGeom>
          <a:solidFill>
            <a:srgbClr val="09D3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3164" y="2253996"/>
            <a:ext cx="1261872" cy="1226819"/>
          </a:xfrm>
          <a:custGeom>
            <a:avLst/>
            <a:gdLst/>
            <a:ahLst/>
            <a:cxnLst/>
            <a:rect l="l" t="t" r="r" b="b"/>
            <a:pathLst>
              <a:path w="1261872" h="1226819">
                <a:moveTo>
                  <a:pt x="1229233" y="0"/>
                </a:moveTo>
                <a:lnTo>
                  <a:pt x="0" y="1226819"/>
                </a:lnTo>
                <a:lnTo>
                  <a:pt x="87756" y="1226819"/>
                </a:lnTo>
                <a:lnTo>
                  <a:pt x="1261872" y="55117"/>
                </a:lnTo>
                <a:lnTo>
                  <a:pt x="1229233" y="0"/>
                </a:lnTo>
                <a:close/>
              </a:path>
            </a:pathLst>
          </a:custGeom>
          <a:solidFill>
            <a:srgbClr val="09D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2" y="2208276"/>
            <a:ext cx="1307592" cy="1272539"/>
          </a:xfrm>
          <a:custGeom>
            <a:avLst/>
            <a:gdLst/>
            <a:ahLst/>
            <a:cxnLst/>
            <a:rect l="l" t="t" r="r" b="b"/>
            <a:pathLst>
              <a:path w="1307592" h="1272539">
                <a:moveTo>
                  <a:pt x="1277493" y="0"/>
                </a:moveTo>
                <a:lnTo>
                  <a:pt x="0" y="1272539"/>
                </a:lnTo>
                <a:lnTo>
                  <a:pt x="87883" y="1272539"/>
                </a:lnTo>
                <a:lnTo>
                  <a:pt x="1307592" y="52577"/>
                </a:lnTo>
                <a:lnTo>
                  <a:pt x="1277493" y="0"/>
                </a:lnTo>
                <a:close/>
              </a:path>
            </a:pathLst>
          </a:custGeom>
          <a:solidFill>
            <a:srgbClr val="0AD1C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8383" y="2161032"/>
            <a:ext cx="1354836" cy="1319783"/>
          </a:xfrm>
          <a:custGeom>
            <a:avLst/>
            <a:gdLst/>
            <a:ahLst/>
            <a:cxnLst/>
            <a:rect l="l" t="t" r="r" b="b"/>
            <a:pathLst>
              <a:path w="1354835" h="1319783">
                <a:moveTo>
                  <a:pt x="1322197" y="0"/>
                </a:moveTo>
                <a:lnTo>
                  <a:pt x="0" y="1319783"/>
                </a:lnTo>
                <a:lnTo>
                  <a:pt x="87884" y="1319783"/>
                </a:lnTo>
                <a:lnTo>
                  <a:pt x="1354836" y="55117"/>
                </a:lnTo>
                <a:lnTo>
                  <a:pt x="1322197" y="0"/>
                </a:lnTo>
                <a:close/>
              </a:path>
            </a:pathLst>
          </a:custGeom>
          <a:solidFill>
            <a:srgbClr val="0CCFC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5232" y="2115312"/>
            <a:ext cx="1400556" cy="1365503"/>
          </a:xfrm>
          <a:custGeom>
            <a:avLst/>
            <a:gdLst/>
            <a:ahLst/>
            <a:cxnLst/>
            <a:rect l="l" t="t" r="r" b="b"/>
            <a:pathLst>
              <a:path w="1400556" h="1365503">
                <a:moveTo>
                  <a:pt x="1370457" y="0"/>
                </a:moveTo>
                <a:lnTo>
                  <a:pt x="0" y="1365503"/>
                </a:lnTo>
                <a:lnTo>
                  <a:pt x="87884" y="1365503"/>
                </a:lnTo>
                <a:lnTo>
                  <a:pt x="1400556" y="55117"/>
                </a:lnTo>
                <a:lnTo>
                  <a:pt x="1370457" y="0"/>
                </a:lnTo>
                <a:close/>
              </a:path>
            </a:pathLst>
          </a:custGeom>
          <a:solidFill>
            <a:srgbClr val="0DCD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5127" y="2071115"/>
            <a:ext cx="1444752" cy="1409700"/>
          </a:xfrm>
          <a:custGeom>
            <a:avLst/>
            <a:gdLst/>
            <a:ahLst/>
            <a:cxnLst/>
            <a:rect l="l" t="t" r="r" b="b"/>
            <a:pathLst>
              <a:path w="1444752" h="1409700">
                <a:moveTo>
                  <a:pt x="1412113" y="0"/>
                </a:moveTo>
                <a:lnTo>
                  <a:pt x="0" y="1409700"/>
                </a:lnTo>
                <a:lnTo>
                  <a:pt x="85343" y="1409700"/>
                </a:lnTo>
                <a:lnTo>
                  <a:pt x="1444752" y="55118"/>
                </a:lnTo>
                <a:lnTo>
                  <a:pt x="1412113" y="0"/>
                </a:lnTo>
                <a:close/>
              </a:path>
            </a:pathLst>
          </a:custGeom>
          <a:solidFill>
            <a:srgbClr val="0DCC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1976" y="2022348"/>
            <a:ext cx="1490472" cy="1458467"/>
          </a:xfrm>
          <a:custGeom>
            <a:avLst/>
            <a:gdLst/>
            <a:ahLst/>
            <a:cxnLst/>
            <a:rect l="l" t="t" r="r" b="b"/>
            <a:pathLst>
              <a:path w="1490472" h="1458467">
                <a:moveTo>
                  <a:pt x="1457833" y="0"/>
                </a:moveTo>
                <a:lnTo>
                  <a:pt x="0" y="1458467"/>
                </a:lnTo>
                <a:lnTo>
                  <a:pt x="85343" y="1458467"/>
                </a:lnTo>
                <a:lnTo>
                  <a:pt x="1490472" y="55117"/>
                </a:lnTo>
                <a:lnTo>
                  <a:pt x="1457833" y="0"/>
                </a:lnTo>
                <a:close/>
              </a:path>
            </a:pathLst>
          </a:custGeom>
          <a:solidFill>
            <a:srgbClr val="0FC9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8836" y="1978152"/>
            <a:ext cx="1539227" cy="1502664"/>
          </a:xfrm>
          <a:custGeom>
            <a:avLst/>
            <a:gdLst/>
            <a:ahLst/>
            <a:cxnLst/>
            <a:rect l="l" t="t" r="r" b="b"/>
            <a:pathLst>
              <a:path w="1539227" h="1502664">
                <a:moveTo>
                  <a:pt x="1506588" y="0"/>
                </a:moveTo>
                <a:lnTo>
                  <a:pt x="0" y="1502664"/>
                </a:lnTo>
                <a:lnTo>
                  <a:pt x="85331" y="1502664"/>
                </a:lnTo>
                <a:lnTo>
                  <a:pt x="1539227" y="55118"/>
                </a:lnTo>
                <a:lnTo>
                  <a:pt x="1506588" y="0"/>
                </a:lnTo>
                <a:close/>
              </a:path>
            </a:pathLst>
          </a:custGeom>
          <a:solidFill>
            <a:srgbClr val="11C7D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7208" y="1932432"/>
            <a:ext cx="1583423" cy="1548383"/>
          </a:xfrm>
          <a:custGeom>
            <a:avLst/>
            <a:gdLst/>
            <a:ahLst/>
            <a:cxnLst/>
            <a:rect l="l" t="t" r="r" b="b"/>
            <a:pathLst>
              <a:path w="1583423" h="1548383">
                <a:moveTo>
                  <a:pt x="1550784" y="0"/>
                </a:moveTo>
                <a:lnTo>
                  <a:pt x="0" y="1548383"/>
                </a:lnTo>
                <a:lnTo>
                  <a:pt x="87871" y="1548383"/>
                </a:lnTo>
                <a:lnTo>
                  <a:pt x="1583423" y="55117"/>
                </a:lnTo>
                <a:lnTo>
                  <a:pt x="1550784" y="0"/>
                </a:lnTo>
                <a:close/>
              </a:path>
            </a:pathLst>
          </a:custGeom>
          <a:solidFill>
            <a:srgbClr val="12C6D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2144" y="1888236"/>
            <a:ext cx="1589532" cy="1592579"/>
          </a:xfrm>
          <a:custGeom>
            <a:avLst/>
            <a:gdLst/>
            <a:ahLst/>
            <a:cxnLst/>
            <a:rect l="l" t="t" r="r" b="b"/>
            <a:pathLst>
              <a:path w="1589532" h="1592579">
                <a:moveTo>
                  <a:pt x="1559433" y="0"/>
                </a:moveTo>
                <a:lnTo>
                  <a:pt x="0" y="1554988"/>
                </a:lnTo>
                <a:lnTo>
                  <a:pt x="22567" y="1592579"/>
                </a:lnTo>
                <a:lnTo>
                  <a:pt x="50139" y="1592579"/>
                </a:lnTo>
                <a:lnTo>
                  <a:pt x="1589532" y="52577"/>
                </a:lnTo>
                <a:lnTo>
                  <a:pt x="1559433" y="0"/>
                </a:lnTo>
                <a:close/>
              </a:path>
            </a:pathLst>
          </a:custGeom>
          <a:solidFill>
            <a:srgbClr val="12C5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4724" y="1839467"/>
            <a:ext cx="1592567" cy="1613916"/>
          </a:xfrm>
          <a:custGeom>
            <a:avLst/>
            <a:gdLst/>
            <a:ahLst/>
            <a:cxnLst/>
            <a:rect l="l" t="t" r="r" b="b"/>
            <a:pathLst>
              <a:path w="1592567" h="1613916">
                <a:moveTo>
                  <a:pt x="1559928" y="0"/>
                </a:moveTo>
                <a:lnTo>
                  <a:pt x="0" y="1558798"/>
                </a:lnTo>
                <a:lnTo>
                  <a:pt x="32600" y="1613916"/>
                </a:lnTo>
                <a:lnTo>
                  <a:pt x="1592567" y="55118"/>
                </a:lnTo>
                <a:lnTo>
                  <a:pt x="1559928" y="0"/>
                </a:lnTo>
                <a:close/>
              </a:path>
            </a:pathLst>
          </a:custGeom>
          <a:solidFill>
            <a:srgbClr val="13C3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8816" y="1795272"/>
            <a:ext cx="1591043" cy="1612391"/>
          </a:xfrm>
          <a:custGeom>
            <a:avLst/>
            <a:gdLst/>
            <a:ahLst/>
            <a:cxnLst/>
            <a:rect l="l" t="t" r="r" b="b"/>
            <a:pathLst>
              <a:path w="1591043" h="1612391">
                <a:moveTo>
                  <a:pt x="1560944" y="0"/>
                </a:moveTo>
                <a:lnTo>
                  <a:pt x="0" y="1557274"/>
                </a:lnTo>
                <a:lnTo>
                  <a:pt x="32626" y="1612391"/>
                </a:lnTo>
                <a:lnTo>
                  <a:pt x="1591043" y="55117"/>
                </a:lnTo>
                <a:lnTo>
                  <a:pt x="1560944" y="0"/>
                </a:lnTo>
                <a:close/>
              </a:path>
            </a:pathLst>
          </a:custGeom>
          <a:solidFill>
            <a:srgbClr val="15C1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1372" y="1749552"/>
            <a:ext cx="1592580" cy="1610868"/>
          </a:xfrm>
          <a:custGeom>
            <a:avLst/>
            <a:gdLst/>
            <a:ahLst/>
            <a:cxnLst/>
            <a:rect l="l" t="t" r="r" b="b"/>
            <a:pathLst>
              <a:path w="1592580" h="1610868">
                <a:moveTo>
                  <a:pt x="1559941" y="0"/>
                </a:moveTo>
                <a:lnTo>
                  <a:pt x="0" y="1555750"/>
                </a:lnTo>
                <a:lnTo>
                  <a:pt x="32600" y="1610868"/>
                </a:lnTo>
                <a:lnTo>
                  <a:pt x="1592580" y="55118"/>
                </a:lnTo>
                <a:lnTo>
                  <a:pt x="1559941" y="0"/>
                </a:lnTo>
                <a:close/>
              </a:path>
            </a:pathLst>
          </a:custGeom>
          <a:solidFill>
            <a:srgbClr val="16C0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463" y="1702308"/>
            <a:ext cx="1591056" cy="1612391"/>
          </a:xfrm>
          <a:custGeom>
            <a:avLst/>
            <a:gdLst/>
            <a:ahLst/>
            <a:cxnLst/>
            <a:rect l="l" t="t" r="r" b="b"/>
            <a:pathLst>
              <a:path w="1591056" h="1612391">
                <a:moveTo>
                  <a:pt x="1560957" y="0"/>
                </a:moveTo>
                <a:lnTo>
                  <a:pt x="0" y="1557274"/>
                </a:lnTo>
                <a:lnTo>
                  <a:pt x="30111" y="1612391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7BD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8044" y="1658112"/>
            <a:ext cx="1594091" cy="1612391"/>
          </a:xfrm>
          <a:custGeom>
            <a:avLst/>
            <a:gdLst/>
            <a:ahLst/>
            <a:cxnLst/>
            <a:rect l="l" t="t" r="r" b="b"/>
            <a:pathLst>
              <a:path w="1594091" h="1612391">
                <a:moveTo>
                  <a:pt x="1561452" y="0"/>
                </a:moveTo>
                <a:lnTo>
                  <a:pt x="0" y="1557274"/>
                </a:lnTo>
                <a:lnTo>
                  <a:pt x="32638" y="1612391"/>
                </a:lnTo>
                <a:lnTo>
                  <a:pt x="1594091" y="55117"/>
                </a:lnTo>
                <a:lnTo>
                  <a:pt x="1561452" y="0"/>
                </a:lnTo>
                <a:close/>
              </a:path>
            </a:pathLst>
          </a:custGeom>
          <a:solidFill>
            <a:srgbClr val="17BB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3647" y="1612391"/>
            <a:ext cx="1591056" cy="1609344"/>
          </a:xfrm>
          <a:custGeom>
            <a:avLst/>
            <a:gdLst/>
            <a:ahLst/>
            <a:cxnLst/>
            <a:rect l="l" t="t" r="r" b="b"/>
            <a:pathLst>
              <a:path w="1591056" h="1609344">
                <a:moveTo>
                  <a:pt x="1558417" y="0"/>
                </a:moveTo>
                <a:lnTo>
                  <a:pt x="0" y="1554226"/>
                </a:lnTo>
                <a:lnTo>
                  <a:pt x="30111" y="1609344"/>
                </a:lnTo>
                <a:lnTo>
                  <a:pt x="1591056" y="55118"/>
                </a:lnTo>
                <a:lnTo>
                  <a:pt x="1558417" y="0"/>
                </a:lnTo>
                <a:close/>
              </a:path>
            </a:pathLst>
          </a:custGeom>
          <a:solidFill>
            <a:srgbClr val="18BA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216" y="1565148"/>
            <a:ext cx="1591056" cy="1612391"/>
          </a:xfrm>
          <a:custGeom>
            <a:avLst/>
            <a:gdLst/>
            <a:ahLst/>
            <a:cxnLst/>
            <a:rect l="l" t="t" r="r" b="b"/>
            <a:pathLst>
              <a:path w="1591056" h="1612391">
                <a:moveTo>
                  <a:pt x="1560957" y="0"/>
                </a:moveTo>
                <a:lnTo>
                  <a:pt x="0" y="1557274"/>
                </a:lnTo>
                <a:lnTo>
                  <a:pt x="32613" y="1612391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BB8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0320" y="1519427"/>
            <a:ext cx="1591043" cy="1612392"/>
          </a:xfrm>
          <a:custGeom>
            <a:avLst/>
            <a:gdLst/>
            <a:ahLst/>
            <a:cxnLst/>
            <a:rect l="l" t="t" r="r" b="b"/>
            <a:pathLst>
              <a:path w="1591043" h="1612392">
                <a:moveTo>
                  <a:pt x="1558404" y="0"/>
                </a:moveTo>
                <a:lnTo>
                  <a:pt x="0" y="1557274"/>
                </a:lnTo>
                <a:lnTo>
                  <a:pt x="30124" y="1612392"/>
                </a:lnTo>
                <a:lnTo>
                  <a:pt x="1591043" y="55118"/>
                </a:lnTo>
                <a:lnTo>
                  <a:pt x="1558404" y="0"/>
                </a:lnTo>
                <a:close/>
              </a:path>
            </a:pathLst>
          </a:custGeom>
          <a:solidFill>
            <a:srgbClr val="1CB7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2876" y="1475232"/>
            <a:ext cx="1591056" cy="1609343"/>
          </a:xfrm>
          <a:custGeom>
            <a:avLst/>
            <a:gdLst/>
            <a:ahLst/>
            <a:cxnLst/>
            <a:rect l="l" t="t" r="r" b="b"/>
            <a:pathLst>
              <a:path w="1591056" h="1609343">
                <a:moveTo>
                  <a:pt x="1560957" y="0"/>
                </a:moveTo>
                <a:lnTo>
                  <a:pt x="0" y="1556765"/>
                </a:lnTo>
                <a:lnTo>
                  <a:pt x="32639" y="1609343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DB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5456" y="1429512"/>
            <a:ext cx="1594091" cy="1610867"/>
          </a:xfrm>
          <a:custGeom>
            <a:avLst/>
            <a:gdLst/>
            <a:ahLst/>
            <a:cxnLst/>
            <a:rect l="l" t="t" r="r" b="b"/>
            <a:pathLst>
              <a:path w="1594091" h="1610867">
                <a:moveTo>
                  <a:pt x="1561452" y="0"/>
                </a:moveTo>
                <a:lnTo>
                  <a:pt x="0" y="1555750"/>
                </a:lnTo>
                <a:lnTo>
                  <a:pt x="32638" y="1610867"/>
                </a:lnTo>
                <a:lnTo>
                  <a:pt x="1594091" y="52577"/>
                </a:lnTo>
                <a:lnTo>
                  <a:pt x="1561452" y="0"/>
                </a:lnTo>
                <a:close/>
              </a:path>
            </a:pathLst>
          </a:custGeom>
          <a:solidFill>
            <a:srgbClr val="1EB4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1072" y="1382267"/>
            <a:ext cx="1589519" cy="1612392"/>
          </a:xfrm>
          <a:custGeom>
            <a:avLst/>
            <a:gdLst/>
            <a:ahLst/>
            <a:cxnLst/>
            <a:rect l="l" t="t" r="r" b="b"/>
            <a:pathLst>
              <a:path w="1589519" h="1612392">
                <a:moveTo>
                  <a:pt x="1559420" y="0"/>
                </a:moveTo>
                <a:lnTo>
                  <a:pt x="0" y="1557274"/>
                </a:lnTo>
                <a:lnTo>
                  <a:pt x="30099" y="1612392"/>
                </a:lnTo>
                <a:lnTo>
                  <a:pt x="1589519" y="55118"/>
                </a:lnTo>
                <a:lnTo>
                  <a:pt x="1559420" y="0"/>
                </a:lnTo>
                <a:close/>
              </a:path>
            </a:pathLst>
          </a:custGeom>
          <a:solidFill>
            <a:srgbClr val="1FB1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3628" y="1354836"/>
            <a:ext cx="1592580" cy="1594103"/>
          </a:xfrm>
          <a:custGeom>
            <a:avLst/>
            <a:gdLst/>
            <a:ahLst/>
            <a:cxnLst/>
            <a:rect l="l" t="t" r="r" b="b"/>
            <a:pathLst>
              <a:path w="1592580" h="1594103">
                <a:moveTo>
                  <a:pt x="1569973" y="0"/>
                </a:moveTo>
                <a:lnTo>
                  <a:pt x="1542415" y="0"/>
                </a:lnTo>
                <a:lnTo>
                  <a:pt x="0" y="1538986"/>
                </a:lnTo>
                <a:lnTo>
                  <a:pt x="32613" y="1594103"/>
                </a:lnTo>
                <a:lnTo>
                  <a:pt x="1592580" y="37591"/>
                </a:lnTo>
                <a:lnTo>
                  <a:pt x="1569973" y="0"/>
                </a:lnTo>
                <a:close/>
              </a:path>
            </a:pathLst>
          </a:custGeom>
          <a:solidFill>
            <a:srgbClr val="1FAF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7720" y="1354836"/>
            <a:ext cx="1583436" cy="1546860"/>
          </a:xfrm>
          <a:custGeom>
            <a:avLst/>
            <a:gdLst/>
            <a:ahLst/>
            <a:cxnLst/>
            <a:rect l="l" t="t" r="r" b="b"/>
            <a:pathLst>
              <a:path w="1583436" h="1546860">
                <a:moveTo>
                  <a:pt x="1583436" y="0"/>
                </a:moveTo>
                <a:lnTo>
                  <a:pt x="1495552" y="0"/>
                </a:lnTo>
                <a:lnTo>
                  <a:pt x="0" y="1491741"/>
                </a:lnTo>
                <a:lnTo>
                  <a:pt x="30111" y="1546860"/>
                </a:lnTo>
                <a:lnTo>
                  <a:pt x="1583436" y="0"/>
                </a:lnTo>
                <a:close/>
              </a:path>
            </a:pathLst>
          </a:custGeom>
          <a:solidFill>
            <a:srgbClr val="20AD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0300" y="1354836"/>
            <a:ext cx="1537703" cy="1502664"/>
          </a:xfrm>
          <a:custGeom>
            <a:avLst/>
            <a:gdLst/>
            <a:ahLst/>
            <a:cxnLst/>
            <a:rect l="l" t="t" r="r" b="b"/>
            <a:pathLst>
              <a:path w="1537703" h="1502664">
                <a:moveTo>
                  <a:pt x="1537703" y="0"/>
                </a:moveTo>
                <a:lnTo>
                  <a:pt x="1449946" y="0"/>
                </a:lnTo>
                <a:lnTo>
                  <a:pt x="0" y="1447546"/>
                </a:lnTo>
                <a:lnTo>
                  <a:pt x="32613" y="1502664"/>
                </a:lnTo>
                <a:lnTo>
                  <a:pt x="1537703" y="0"/>
                </a:lnTo>
                <a:close/>
              </a:path>
            </a:pathLst>
          </a:custGeom>
          <a:solidFill>
            <a:srgbClr val="21AC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392" y="1354836"/>
            <a:ext cx="1490459" cy="1456943"/>
          </a:xfrm>
          <a:custGeom>
            <a:avLst/>
            <a:gdLst/>
            <a:ahLst/>
            <a:cxnLst/>
            <a:rect l="l" t="t" r="r" b="b"/>
            <a:pathLst>
              <a:path w="1490459" h="1456943">
                <a:moveTo>
                  <a:pt x="1490459" y="0"/>
                </a:moveTo>
                <a:lnTo>
                  <a:pt x="1402575" y="0"/>
                </a:lnTo>
                <a:lnTo>
                  <a:pt x="0" y="1401826"/>
                </a:lnTo>
                <a:lnTo>
                  <a:pt x="30111" y="1456943"/>
                </a:lnTo>
                <a:lnTo>
                  <a:pt x="1490459" y="0"/>
                </a:lnTo>
                <a:close/>
              </a:path>
            </a:pathLst>
          </a:custGeom>
          <a:solidFill>
            <a:srgbClr val="22AB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6948" y="1354836"/>
            <a:ext cx="1446276" cy="1409700"/>
          </a:xfrm>
          <a:custGeom>
            <a:avLst/>
            <a:gdLst/>
            <a:ahLst/>
            <a:cxnLst/>
            <a:rect l="l" t="t" r="r" b="b"/>
            <a:pathLst>
              <a:path w="1446276" h="1409700">
                <a:moveTo>
                  <a:pt x="1446276" y="0"/>
                </a:moveTo>
                <a:lnTo>
                  <a:pt x="1360932" y="0"/>
                </a:lnTo>
                <a:lnTo>
                  <a:pt x="0" y="1354581"/>
                </a:lnTo>
                <a:lnTo>
                  <a:pt x="32651" y="1409700"/>
                </a:lnTo>
                <a:lnTo>
                  <a:pt x="1446276" y="0"/>
                </a:lnTo>
                <a:close/>
              </a:path>
            </a:pathLst>
          </a:custGeom>
          <a:solidFill>
            <a:srgbClr val="24A9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9528" y="1354836"/>
            <a:ext cx="1400543" cy="1363979"/>
          </a:xfrm>
          <a:custGeom>
            <a:avLst/>
            <a:gdLst/>
            <a:ahLst/>
            <a:cxnLst/>
            <a:rect l="l" t="t" r="r" b="b"/>
            <a:pathLst>
              <a:path w="1400543" h="1363979">
                <a:moveTo>
                  <a:pt x="1400543" y="0"/>
                </a:moveTo>
                <a:lnTo>
                  <a:pt x="1315199" y="0"/>
                </a:lnTo>
                <a:lnTo>
                  <a:pt x="0" y="1308862"/>
                </a:lnTo>
                <a:lnTo>
                  <a:pt x="32626" y="1363979"/>
                </a:lnTo>
                <a:lnTo>
                  <a:pt x="1400543" y="0"/>
                </a:lnTo>
                <a:close/>
              </a:path>
            </a:pathLst>
          </a:custGeom>
          <a:solidFill>
            <a:srgbClr val="25A8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5144" y="1354836"/>
            <a:ext cx="1351775" cy="1319784"/>
          </a:xfrm>
          <a:custGeom>
            <a:avLst/>
            <a:gdLst/>
            <a:ahLst/>
            <a:cxnLst/>
            <a:rect l="l" t="t" r="r" b="b"/>
            <a:pathLst>
              <a:path w="1351775" h="1319784">
                <a:moveTo>
                  <a:pt x="1351775" y="0"/>
                </a:moveTo>
                <a:lnTo>
                  <a:pt x="1266431" y="0"/>
                </a:lnTo>
                <a:lnTo>
                  <a:pt x="0" y="1264665"/>
                </a:lnTo>
                <a:lnTo>
                  <a:pt x="32600" y="1319784"/>
                </a:lnTo>
                <a:lnTo>
                  <a:pt x="1351775" y="0"/>
                </a:lnTo>
                <a:close/>
              </a:path>
            </a:pathLst>
          </a:custGeom>
          <a:solidFill>
            <a:srgbClr val="27A6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7700" y="1354836"/>
            <a:ext cx="1309116" cy="1271015"/>
          </a:xfrm>
          <a:custGeom>
            <a:avLst/>
            <a:gdLst/>
            <a:ahLst/>
            <a:cxnLst/>
            <a:rect l="l" t="t" r="r" b="b"/>
            <a:pathLst>
              <a:path w="1309116" h="1271015">
                <a:moveTo>
                  <a:pt x="1309116" y="0"/>
                </a:moveTo>
                <a:lnTo>
                  <a:pt x="1221358" y="0"/>
                </a:lnTo>
                <a:lnTo>
                  <a:pt x="0" y="1218438"/>
                </a:lnTo>
                <a:lnTo>
                  <a:pt x="32613" y="1271015"/>
                </a:lnTo>
                <a:lnTo>
                  <a:pt x="1309116" y="0"/>
                </a:lnTo>
                <a:close/>
              </a:path>
            </a:pathLst>
          </a:custGeom>
          <a:solidFill>
            <a:srgbClr val="28A3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792" y="1354836"/>
            <a:ext cx="1261871" cy="1226819"/>
          </a:xfrm>
          <a:custGeom>
            <a:avLst/>
            <a:gdLst/>
            <a:ahLst/>
            <a:cxnLst/>
            <a:rect l="l" t="t" r="r" b="b"/>
            <a:pathLst>
              <a:path w="1261871" h="1226819">
                <a:moveTo>
                  <a:pt x="1261871" y="0"/>
                </a:moveTo>
                <a:lnTo>
                  <a:pt x="1174114" y="0"/>
                </a:lnTo>
                <a:lnTo>
                  <a:pt x="0" y="1171702"/>
                </a:lnTo>
                <a:lnTo>
                  <a:pt x="30111" y="1226819"/>
                </a:lnTo>
                <a:lnTo>
                  <a:pt x="1261871" y="0"/>
                </a:lnTo>
                <a:close/>
              </a:path>
            </a:pathLst>
          </a:custGeom>
          <a:solidFill>
            <a:srgbClr val="29A1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72" y="1354836"/>
            <a:ext cx="1217663" cy="1181100"/>
          </a:xfrm>
          <a:custGeom>
            <a:avLst/>
            <a:gdLst/>
            <a:ahLst/>
            <a:cxnLst/>
            <a:rect l="l" t="t" r="r" b="b"/>
            <a:pathLst>
              <a:path w="1217663" h="1181100">
                <a:moveTo>
                  <a:pt x="1217663" y="0"/>
                </a:moveTo>
                <a:lnTo>
                  <a:pt x="1129779" y="0"/>
                </a:lnTo>
                <a:lnTo>
                  <a:pt x="0" y="1126109"/>
                </a:lnTo>
                <a:lnTo>
                  <a:pt x="32639" y="1181100"/>
                </a:lnTo>
                <a:lnTo>
                  <a:pt x="1217663" y="0"/>
                </a:lnTo>
                <a:close/>
              </a:path>
            </a:pathLst>
          </a:custGeom>
          <a:solidFill>
            <a:srgbClr val="2AA0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988" y="1354836"/>
            <a:ext cx="1168895" cy="1136903"/>
          </a:xfrm>
          <a:custGeom>
            <a:avLst/>
            <a:gdLst/>
            <a:ahLst/>
            <a:cxnLst/>
            <a:rect l="l" t="t" r="r" b="b"/>
            <a:pathLst>
              <a:path w="1168895" h="1136903">
                <a:moveTo>
                  <a:pt x="1168895" y="0"/>
                </a:moveTo>
                <a:lnTo>
                  <a:pt x="1081138" y="0"/>
                </a:lnTo>
                <a:lnTo>
                  <a:pt x="0" y="1081786"/>
                </a:lnTo>
                <a:lnTo>
                  <a:pt x="30111" y="1136903"/>
                </a:lnTo>
                <a:lnTo>
                  <a:pt x="1168895" y="0"/>
                </a:lnTo>
                <a:close/>
              </a:path>
            </a:pathLst>
          </a:custGeom>
          <a:solidFill>
            <a:srgbClr val="2B9FD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308" y="1354836"/>
            <a:ext cx="1106424" cy="1088136"/>
          </a:xfrm>
          <a:custGeom>
            <a:avLst/>
            <a:gdLst/>
            <a:ahLst/>
            <a:cxnLst/>
            <a:rect l="l" t="t" r="r" b="b"/>
            <a:pathLst>
              <a:path w="1106424" h="1088136">
                <a:moveTo>
                  <a:pt x="1106424" y="0"/>
                </a:moveTo>
                <a:lnTo>
                  <a:pt x="1021080" y="0"/>
                </a:lnTo>
                <a:lnTo>
                  <a:pt x="60223" y="958088"/>
                </a:lnTo>
                <a:lnTo>
                  <a:pt x="0" y="1063116"/>
                </a:lnTo>
                <a:lnTo>
                  <a:pt x="15049" y="1088136"/>
                </a:lnTo>
                <a:lnTo>
                  <a:pt x="1106424" y="0"/>
                </a:lnTo>
                <a:close/>
              </a:path>
            </a:pathLst>
          </a:custGeom>
          <a:solidFill>
            <a:srgbClr val="2C9DD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220" y="1354836"/>
            <a:ext cx="975360" cy="966215"/>
          </a:xfrm>
          <a:custGeom>
            <a:avLst/>
            <a:gdLst/>
            <a:ahLst/>
            <a:cxnLst/>
            <a:rect l="l" t="t" r="r" b="b"/>
            <a:pathLst>
              <a:path w="975360" h="966215">
                <a:moveTo>
                  <a:pt x="975360" y="0"/>
                </a:moveTo>
                <a:lnTo>
                  <a:pt x="890143" y="0"/>
                </a:lnTo>
                <a:lnTo>
                  <a:pt x="100304" y="788542"/>
                </a:lnTo>
                <a:lnTo>
                  <a:pt x="0" y="958723"/>
                </a:lnTo>
                <a:lnTo>
                  <a:pt x="10032" y="966215"/>
                </a:lnTo>
                <a:lnTo>
                  <a:pt x="975360" y="0"/>
                </a:lnTo>
                <a:close/>
              </a:path>
            </a:pathLst>
          </a:custGeom>
          <a:solidFill>
            <a:srgbClr val="2C9C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7816" y="1354836"/>
            <a:ext cx="803135" cy="794003"/>
          </a:xfrm>
          <a:custGeom>
            <a:avLst/>
            <a:gdLst/>
            <a:ahLst/>
            <a:cxnLst/>
            <a:rect l="l" t="t" r="r" b="b"/>
            <a:pathLst>
              <a:path w="803135" h="794003">
                <a:moveTo>
                  <a:pt x="803135" y="0"/>
                </a:moveTo>
                <a:lnTo>
                  <a:pt x="717791" y="0"/>
                </a:lnTo>
                <a:lnTo>
                  <a:pt x="97891" y="616203"/>
                </a:lnTo>
                <a:lnTo>
                  <a:pt x="0" y="789051"/>
                </a:lnTo>
                <a:lnTo>
                  <a:pt x="7531" y="794003"/>
                </a:lnTo>
                <a:lnTo>
                  <a:pt x="803135" y="0"/>
                </a:lnTo>
                <a:close/>
              </a:path>
            </a:pathLst>
          </a:custGeom>
          <a:solidFill>
            <a:srgbClr val="2E9A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352" y="1354836"/>
            <a:ext cx="635495" cy="623315"/>
          </a:xfrm>
          <a:custGeom>
            <a:avLst/>
            <a:gdLst/>
            <a:ahLst/>
            <a:cxnLst/>
            <a:rect l="l" t="t" r="r" b="b"/>
            <a:pathLst>
              <a:path w="635495" h="623315">
                <a:moveTo>
                  <a:pt x="635495" y="0"/>
                </a:moveTo>
                <a:lnTo>
                  <a:pt x="547611" y="0"/>
                </a:lnTo>
                <a:lnTo>
                  <a:pt x="100469" y="445515"/>
                </a:lnTo>
                <a:lnTo>
                  <a:pt x="0" y="618236"/>
                </a:lnTo>
                <a:lnTo>
                  <a:pt x="7531" y="623315"/>
                </a:lnTo>
                <a:lnTo>
                  <a:pt x="635495" y="0"/>
                </a:lnTo>
                <a:close/>
              </a:path>
            </a:pathLst>
          </a:custGeom>
          <a:solidFill>
            <a:srgbClr val="2F97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5936" y="1354836"/>
            <a:ext cx="461759" cy="452627"/>
          </a:xfrm>
          <a:custGeom>
            <a:avLst/>
            <a:gdLst/>
            <a:ahLst/>
            <a:cxnLst/>
            <a:rect l="l" t="t" r="r" b="b"/>
            <a:pathLst>
              <a:path w="461759" h="452627">
                <a:moveTo>
                  <a:pt x="461759" y="0"/>
                </a:moveTo>
                <a:lnTo>
                  <a:pt x="373875" y="0"/>
                </a:lnTo>
                <a:lnTo>
                  <a:pt x="97878" y="275081"/>
                </a:lnTo>
                <a:lnTo>
                  <a:pt x="0" y="445135"/>
                </a:lnTo>
                <a:lnTo>
                  <a:pt x="7531" y="452627"/>
                </a:lnTo>
                <a:lnTo>
                  <a:pt x="461759" y="0"/>
                </a:lnTo>
                <a:close/>
              </a:path>
            </a:pathLst>
          </a:custGeom>
          <a:solidFill>
            <a:srgbClr val="3095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3472" y="1354836"/>
            <a:ext cx="291071" cy="280415"/>
          </a:xfrm>
          <a:custGeom>
            <a:avLst/>
            <a:gdLst/>
            <a:ahLst/>
            <a:cxnLst/>
            <a:rect l="l" t="t" r="r" b="b"/>
            <a:pathLst>
              <a:path w="291071" h="280415">
                <a:moveTo>
                  <a:pt x="291071" y="0"/>
                </a:moveTo>
                <a:lnTo>
                  <a:pt x="203250" y="0"/>
                </a:lnTo>
                <a:lnTo>
                  <a:pt x="100368" y="105155"/>
                </a:lnTo>
                <a:lnTo>
                  <a:pt x="0" y="275463"/>
                </a:lnTo>
                <a:lnTo>
                  <a:pt x="7531" y="280415"/>
                </a:lnTo>
                <a:lnTo>
                  <a:pt x="291071" y="0"/>
                </a:lnTo>
                <a:close/>
              </a:path>
            </a:pathLst>
          </a:custGeom>
          <a:solidFill>
            <a:srgbClr val="3194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4044" y="1354836"/>
            <a:ext cx="117335" cy="109727"/>
          </a:xfrm>
          <a:custGeom>
            <a:avLst/>
            <a:gdLst/>
            <a:ahLst/>
            <a:cxnLst/>
            <a:rect l="l" t="t" r="r" b="b"/>
            <a:pathLst>
              <a:path w="117335" h="109727">
                <a:moveTo>
                  <a:pt x="117335" y="0"/>
                </a:moveTo>
                <a:lnTo>
                  <a:pt x="59918" y="0"/>
                </a:lnTo>
                <a:lnTo>
                  <a:pt x="0" y="104775"/>
                </a:lnTo>
                <a:lnTo>
                  <a:pt x="7480" y="109727"/>
                </a:lnTo>
                <a:lnTo>
                  <a:pt x="117335" y="0"/>
                </a:lnTo>
                <a:close/>
              </a:path>
            </a:pathLst>
          </a:custGeom>
          <a:solidFill>
            <a:srgbClr val="3392E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40688" y="391287"/>
            <a:ext cx="870585" cy="727075"/>
          </a:xfrm>
          <a:custGeom>
            <a:avLst/>
            <a:gdLst/>
            <a:ahLst/>
            <a:cxnLst/>
            <a:rect l="l" t="t" r="r" b="b"/>
            <a:pathLst>
              <a:path w="870585" h="727075">
                <a:moveTo>
                  <a:pt x="331850" y="722376"/>
                </a:moveTo>
                <a:lnTo>
                  <a:pt x="330835" y="717423"/>
                </a:lnTo>
                <a:lnTo>
                  <a:pt x="329692" y="712470"/>
                </a:lnTo>
                <a:lnTo>
                  <a:pt x="329945" y="707263"/>
                </a:lnTo>
                <a:lnTo>
                  <a:pt x="331597" y="703072"/>
                </a:lnTo>
                <a:lnTo>
                  <a:pt x="334518" y="698500"/>
                </a:lnTo>
                <a:lnTo>
                  <a:pt x="435229" y="542163"/>
                </a:lnTo>
                <a:lnTo>
                  <a:pt x="438404" y="538861"/>
                </a:lnTo>
                <a:lnTo>
                  <a:pt x="441579" y="535559"/>
                </a:lnTo>
                <a:lnTo>
                  <a:pt x="446278" y="533273"/>
                </a:lnTo>
                <a:lnTo>
                  <a:pt x="450976" y="530987"/>
                </a:lnTo>
                <a:lnTo>
                  <a:pt x="456184" y="531240"/>
                </a:lnTo>
                <a:lnTo>
                  <a:pt x="460120" y="531622"/>
                </a:lnTo>
                <a:lnTo>
                  <a:pt x="465581" y="533018"/>
                </a:lnTo>
                <a:lnTo>
                  <a:pt x="469900" y="534670"/>
                </a:lnTo>
                <a:lnTo>
                  <a:pt x="475361" y="123316"/>
                </a:lnTo>
                <a:lnTo>
                  <a:pt x="278764" y="428498"/>
                </a:lnTo>
                <a:lnTo>
                  <a:pt x="17906" y="484886"/>
                </a:lnTo>
                <a:lnTo>
                  <a:pt x="10795" y="487679"/>
                </a:lnTo>
                <a:lnTo>
                  <a:pt x="6096" y="490092"/>
                </a:lnTo>
                <a:lnTo>
                  <a:pt x="1650" y="493649"/>
                </a:lnTo>
                <a:lnTo>
                  <a:pt x="0" y="497839"/>
                </a:lnTo>
                <a:lnTo>
                  <a:pt x="762" y="501523"/>
                </a:lnTo>
                <a:lnTo>
                  <a:pt x="3175" y="506222"/>
                </a:lnTo>
                <a:lnTo>
                  <a:pt x="6731" y="510539"/>
                </a:lnTo>
                <a:lnTo>
                  <a:pt x="12953" y="515747"/>
                </a:lnTo>
                <a:lnTo>
                  <a:pt x="161544" y="610362"/>
                </a:lnTo>
                <a:lnTo>
                  <a:pt x="334137" y="727075"/>
                </a:lnTo>
                <a:lnTo>
                  <a:pt x="331850" y="722376"/>
                </a:lnTo>
                <a:close/>
              </a:path>
              <a:path w="870585" h="727075">
                <a:moveTo>
                  <a:pt x="67945" y="674624"/>
                </a:moveTo>
                <a:lnTo>
                  <a:pt x="81406" y="694943"/>
                </a:lnTo>
                <a:lnTo>
                  <a:pt x="484250" y="954659"/>
                </a:lnTo>
                <a:lnTo>
                  <a:pt x="497078" y="959738"/>
                </a:lnTo>
                <a:lnTo>
                  <a:pt x="496697" y="299847"/>
                </a:lnTo>
                <a:lnTo>
                  <a:pt x="497586" y="291973"/>
                </a:lnTo>
                <a:lnTo>
                  <a:pt x="499999" y="284988"/>
                </a:lnTo>
                <a:lnTo>
                  <a:pt x="503555" y="277622"/>
                </a:lnTo>
                <a:lnTo>
                  <a:pt x="541019" y="217804"/>
                </a:lnTo>
                <a:lnTo>
                  <a:pt x="526669" y="73405"/>
                </a:lnTo>
                <a:lnTo>
                  <a:pt x="506856" y="89408"/>
                </a:lnTo>
                <a:lnTo>
                  <a:pt x="496824" y="96774"/>
                </a:lnTo>
                <a:lnTo>
                  <a:pt x="489712" y="106045"/>
                </a:lnTo>
                <a:lnTo>
                  <a:pt x="481203" y="114300"/>
                </a:lnTo>
                <a:lnTo>
                  <a:pt x="475361" y="123316"/>
                </a:lnTo>
                <a:lnTo>
                  <a:pt x="469900" y="534670"/>
                </a:lnTo>
                <a:lnTo>
                  <a:pt x="473075" y="537845"/>
                </a:lnTo>
                <a:lnTo>
                  <a:pt x="476631" y="542289"/>
                </a:lnTo>
                <a:lnTo>
                  <a:pt x="478663" y="545718"/>
                </a:lnTo>
                <a:lnTo>
                  <a:pt x="481075" y="550417"/>
                </a:lnTo>
                <a:lnTo>
                  <a:pt x="480822" y="555625"/>
                </a:lnTo>
                <a:lnTo>
                  <a:pt x="480694" y="560832"/>
                </a:lnTo>
                <a:lnTo>
                  <a:pt x="477266" y="569340"/>
                </a:lnTo>
                <a:lnTo>
                  <a:pt x="376555" y="725677"/>
                </a:lnTo>
                <a:lnTo>
                  <a:pt x="370459" y="733425"/>
                </a:lnTo>
                <a:lnTo>
                  <a:pt x="355981" y="737870"/>
                </a:lnTo>
                <a:lnTo>
                  <a:pt x="350774" y="737742"/>
                </a:lnTo>
                <a:lnTo>
                  <a:pt x="346456" y="735964"/>
                </a:lnTo>
                <a:lnTo>
                  <a:pt x="342011" y="733171"/>
                </a:lnTo>
                <a:lnTo>
                  <a:pt x="337438" y="730250"/>
                </a:lnTo>
                <a:lnTo>
                  <a:pt x="334137" y="727075"/>
                </a:lnTo>
                <a:lnTo>
                  <a:pt x="161544" y="610362"/>
                </a:lnTo>
                <a:lnTo>
                  <a:pt x="148971" y="629920"/>
                </a:lnTo>
                <a:lnTo>
                  <a:pt x="84836" y="656716"/>
                </a:lnTo>
                <a:lnTo>
                  <a:pt x="77978" y="660780"/>
                </a:lnTo>
                <a:lnTo>
                  <a:pt x="72262" y="664590"/>
                </a:lnTo>
                <a:lnTo>
                  <a:pt x="69723" y="670305"/>
                </a:lnTo>
                <a:lnTo>
                  <a:pt x="67945" y="674624"/>
                </a:lnTo>
                <a:close/>
              </a:path>
              <a:path w="870585" h="727075">
                <a:moveTo>
                  <a:pt x="847979" y="350774"/>
                </a:moveTo>
                <a:lnTo>
                  <a:pt x="852043" y="339471"/>
                </a:lnTo>
                <a:lnTo>
                  <a:pt x="857250" y="328040"/>
                </a:lnTo>
                <a:lnTo>
                  <a:pt x="860044" y="317118"/>
                </a:lnTo>
                <a:lnTo>
                  <a:pt x="866394" y="292353"/>
                </a:lnTo>
                <a:lnTo>
                  <a:pt x="869695" y="265811"/>
                </a:lnTo>
                <a:lnTo>
                  <a:pt x="870331" y="238505"/>
                </a:lnTo>
                <a:lnTo>
                  <a:pt x="870585" y="209930"/>
                </a:lnTo>
                <a:lnTo>
                  <a:pt x="868426" y="181990"/>
                </a:lnTo>
                <a:lnTo>
                  <a:pt x="863726" y="154559"/>
                </a:lnTo>
                <a:lnTo>
                  <a:pt x="859155" y="127000"/>
                </a:lnTo>
                <a:lnTo>
                  <a:pt x="853820" y="102362"/>
                </a:lnTo>
                <a:lnTo>
                  <a:pt x="847470" y="79121"/>
                </a:lnTo>
                <a:lnTo>
                  <a:pt x="840232" y="57403"/>
                </a:lnTo>
                <a:lnTo>
                  <a:pt x="832485" y="39624"/>
                </a:lnTo>
                <a:lnTo>
                  <a:pt x="825245" y="24384"/>
                </a:lnTo>
                <a:lnTo>
                  <a:pt x="817626" y="13080"/>
                </a:lnTo>
                <a:lnTo>
                  <a:pt x="812926" y="8889"/>
                </a:lnTo>
                <a:lnTo>
                  <a:pt x="809879" y="7112"/>
                </a:lnTo>
                <a:lnTo>
                  <a:pt x="806831" y="5079"/>
                </a:lnTo>
                <a:lnTo>
                  <a:pt x="801116" y="2412"/>
                </a:lnTo>
                <a:lnTo>
                  <a:pt x="787654" y="253"/>
                </a:lnTo>
                <a:lnTo>
                  <a:pt x="770889" y="0"/>
                </a:lnTo>
                <a:lnTo>
                  <a:pt x="751459" y="253"/>
                </a:lnTo>
                <a:lnTo>
                  <a:pt x="728726" y="2539"/>
                </a:lnTo>
                <a:lnTo>
                  <a:pt x="704976" y="6476"/>
                </a:lnTo>
                <a:lnTo>
                  <a:pt x="680212" y="11811"/>
                </a:lnTo>
                <a:lnTo>
                  <a:pt x="653288" y="18923"/>
                </a:lnTo>
                <a:lnTo>
                  <a:pt x="626363" y="26035"/>
                </a:lnTo>
                <a:lnTo>
                  <a:pt x="599948" y="35560"/>
                </a:lnTo>
                <a:lnTo>
                  <a:pt x="574167" y="47625"/>
                </a:lnTo>
                <a:lnTo>
                  <a:pt x="549529" y="59436"/>
                </a:lnTo>
                <a:lnTo>
                  <a:pt x="526669" y="73405"/>
                </a:lnTo>
                <a:lnTo>
                  <a:pt x="541019" y="217804"/>
                </a:lnTo>
                <a:lnTo>
                  <a:pt x="548132" y="208534"/>
                </a:lnTo>
                <a:lnTo>
                  <a:pt x="555498" y="200533"/>
                </a:lnTo>
                <a:lnTo>
                  <a:pt x="564261" y="193421"/>
                </a:lnTo>
                <a:lnTo>
                  <a:pt x="571881" y="186562"/>
                </a:lnTo>
                <a:lnTo>
                  <a:pt x="580898" y="180721"/>
                </a:lnTo>
                <a:lnTo>
                  <a:pt x="591566" y="175895"/>
                </a:lnTo>
                <a:lnTo>
                  <a:pt x="601091" y="172465"/>
                </a:lnTo>
                <a:lnTo>
                  <a:pt x="622173" y="167893"/>
                </a:lnTo>
                <a:lnTo>
                  <a:pt x="632332" y="167004"/>
                </a:lnTo>
                <a:lnTo>
                  <a:pt x="643889" y="167132"/>
                </a:lnTo>
                <a:lnTo>
                  <a:pt x="654685" y="168655"/>
                </a:lnTo>
                <a:lnTo>
                  <a:pt x="664337" y="171703"/>
                </a:lnTo>
                <a:lnTo>
                  <a:pt x="675386" y="174625"/>
                </a:lnTo>
                <a:lnTo>
                  <a:pt x="685292" y="178815"/>
                </a:lnTo>
                <a:lnTo>
                  <a:pt x="695579" y="184403"/>
                </a:lnTo>
                <a:lnTo>
                  <a:pt x="704850" y="191515"/>
                </a:lnTo>
                <a:lnTo>
                  <a:pt x="712978" y="198754"/>
                </a:lnTo>
                <a:lnTo>
                  <a:pt x="719963" y="207645"/>
                </a:lnTo>
                <a:lnTo>
                  <a:pt x="726820" y="215264"/>
                </a:lnTo>
                <a:lnTo>
                  <a:pt x="732663" y="224282"/>
                </a:lnTo>
                <a:lnTo>
                  <a:pt x="737488" y="234823"/>
                </a:lnTo>
                <a:lnTo>
                  <a:pt x="740918" y="244475"/>
                </a:lnTo>
                <a:lnTo>
                  <a:pt x="743331" y="255650"/>
                </a:lnTo>
                <a:lnTo>
                  <a:pt x="745489" y="265557"/>
                </a:lnTo>
                <a:lnTo>
                  <a:pt x="746379" y="275716"/>
                </a:lnTo>
                <a:lnTo>
                  <a:pt x="746251" y="287400"/>
                </a:lnTo>
                <a:lnTo>
                  <a:pt x="744728" y="298068"/>
                </a:lnTo>
                <a:lnTo>
                  <a:pt x="741680" y="307721"/>
                </a:lnTo>
                <a:lnTo>
                  <a:pt x="738886" y="318642"/>
                </a:lnTo>
                <a:lnTo>
                  <a:pt x="734441" y="328675"/>
                </a:lnTo>
                <a:lnTo>
                  <a:pt x="728980" y="338963"/>
                </a:lnTo>
                <a:lnTo>
                  <a:pt x="689991" y="397890"/>
                </a:lnTo>
                <a:lnTo>
                  <a:pt x="679450" y="409193"/>
                </a:lnTo>
                <a:lnTo>
                  <a:pt x="664210" y="416305"/>
                </a:lnTo>
                <a:lnTo>
                  <a:pt x="656589" y="416687"/>
                </a:lnTo>
                <a:lnTo>
                  <a:pt x="648588" y="415798"/>
                </a:lnTo>
                <a:lnTo>
                  <a:pt x="634364" y="409828"/>
                </a:lnTo>
                <a:lnTo>
                  <a:pt x="515619" y="333248"/>
                </a:lnTo>
                <a:lnTo>
                  <a:pt x="509269" y="328167"/>
                </a:lnTo>
                <a:lnTo>
                  <a:pt x="500253" y="315975"/>
                </a:lnTo>
                <a:lnTo>
                  <a:pt x="496697" y="299847"/>
                </a:lnTo>
                <a:lnTo>
                  <a:pt x="497078" y="959738"/>
                </a:lnTo>
                <a:lnTo>
                  <a:pt x="503428" y="959612"/>
                </a:lnTo>
                <a:lnTo>
                  <a:pt x="508381" y="958468"/>
                </a:lnTo>
                <a:lnTo>
                  <a:pt x="511556" y="955293"/>
                </a:lnTo>
                <a:lnTo>
                  <a:pt x="515747" y="950467"/>
                </a:lnTo>
                <a:lnTo>
                  <a:pt x="516889" y="943737"/>
                </a:lnTo>
                <a:lnTo>
                  <a:pt x="517779" y="935863"/>
                </a:lnTo>
                <a:lnTo>
                  <a:pt x="515747" y="866393"/>
                </a:lnTo>
                <a:lnTo>
                  <a:pt x="528193" y="846836"/>
                </a:lnTo>
                <a:lnTo>
                  <a:pt x="675894" y="942975"/>
                </a:lnTo>
                <a:lnTo>
                  <a:pt x="683132" y="946658"/>
                </a:lnTo>
                <a:lnTo>
                  <a:pt x="688594" y="948054"/>
                </a:lnTo>
                <a:lnTo>
                  <a:pt x="693801" y="948182"/>
                </a:lnTo>
                <a:lnTo>
                  <a:pt x="697484" y="947420"/>
                </a:lnTo>
                <a:lnTo>
                  <a:pt x="700659" y="944117"/>
                </a:lnTo>
                <a:lnTo>
                  <a:pt x="702056" y="938657"/>
                </a:lnTo>
                <a:lnTo>
                  <a:pt x="702182" y="933450"/>
                </a:lnTo>
                <a:lnTo>
                  <a:pt x="701929" y="925702"/>
                </a:lnTo>
                <a:lnTo>
                  <a:pt x="645541" y="664972"/>
                </a:lnTo>
                <a:lnTo>
                  <a:pt x="842137" y="359790"/>
                </a:lnTo>
                <a:lnTo>
                  <a:pt x="847979" y="350774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7312" y="1225296"/>
            <a:ext cx="126745" cy="171195"/>
          </a:xfrm>
          <a:custGeom>
            <a:avLst/>
            <a:gdLst/>
            <a:ahLst/>
            <a:cxnLst/>
            <a:rect l="l" t="t" r="r" b="b"/>
            <a:pathLst>
              <a:path w="126745" h="171195">
                <a:moveTo>
                  <a:pt x="70485" y="762"/>
                </a:moveTo>
                <a:lnTo>
                  <a:pt x="62102" y="3809"/>
                </a:lnTo>
                <a:lnTo>
                  <a:pt x="53975" y="8127"/>
                </a:lnTo>
                <a:lnTo>
                  <a:pt x="46227" y="13715"/>
                </a:lnTo>
                <a:lnTo>
                  <a:pt x="40131" y="21462"/>
                </a:lnTo>
                <a:lnTo>
                  <a:pt x="35051" y="34289"/>
                </a:lnTo>
                <a:lnTo>
                  <a:pt x="27686" y="53975"/>
                </a:lnTo>
                <a:lnTo>
                  <a:pt x="15366" y="104520"/>
                </a:lnTo>
                <a:lnTo>
                  <a:pt x="4699" y="150749"/>
                </a:lnTo>
                <a:lnTo>
                  <a:pt x="0" y="171195"/>
                </a:lnTo>
                <a:lnTo>
                  <a:pt x="16637" y="158623"/>
                </a:lnTo>
                <a:lnTo>
                  <a:pt x="54482" y="129666"/>
                </a:lnTo>
                <a:lnTo>
                  <a:pt x="95376" y="97536"/>
                </a:lnTo>
                <a:lnTo>
                  <a:pt x="110236" y="82676"/>
                </a:lnTo>
                <a:lnTo>
                  <a:pt x="119761" y="72898"/>
                </a:lnTo>
                <a:lnTo>
                  <a:pt x="124332" y="64134"/>
                </a:lnTo>
                <a:lnTo>
                  <a:pt x="126111" y="54609"/>
                </a:lnTo>
                <a:lnTo>
                  <a:pt x="126745" y="45465"/>
                </a:lnTo>
                <a:lnTo>
                  <a:pt x="126111" y="36575"/>
                </a:lnTo>
                <a:lnTo>
                  <a:pt x="123062" y="28193"/>
                </a:lnTo>
                <a:lnTo>
                  <a:pt x="118618" y="20065"/>
                </a:lnTo>
                <a:lnTo>
                  <a:pt x="113411" y="13462"/>
                </a:lnTo>
                <a:lnTo>
                  <a:pt x="105663" y="7365"/>
                </a:lnTo>
                <a:lnTo>
                  <a:pt x="96900" y="2793"/>
                </a:lnTo>
                <a:lnTo>
                  <a:pt x="88645" y="634"/>
                </a:lnTo>
                <a:lnTo>
                  <a:pt x="79501" y="0"/>
                </a:lnTo>
                <a:lnTo>
                  <a:pt x="70485" y="762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29486" y="1297177"/>
            <a:ext cx="84708" cy="107823"/>
          </a:xfrm>
          <a:custGeom>
            <a:avLst/>
            <a:gdLst/>
            <a:ahLst/>
            <a:cxnLst/>
            <a:rect l="l" t="t" r="r" b="b"/>
            <a:pathLst>
              <a:path w="84708" h="107823">
                <a:moveTo>
                  <a:pt x="36321" y="381"/>
                </a:moveTo>
                <a:lnTo>
                  <a:pt x="29082" y="3301"/>
                </a:lnTo>
                <a:lnTo>
                  <a:pt x="22225" y="7366"/>
                </a:lnTo>
                <a:lnTo>
                  <a:pt x="16890" y="12319"/>
                </a:lnTo>
                <a:lnTo>
                  <a:pt x="11683" y="18669"/>
                </a:lnTo>
                <a:lnTo>
                  <a:pt x="7112" y="27432"/>
                </a:lnTo>
                <a:lnTo>
                  <a:pt x="4699" y="39624"/>
                </a:lnTo>
                <a:lnTo>
                  <a:pt x="2666" y="54229"/>
                </a:lnTo>
                <a:lnTo>
                  <a:pt x="888" y="70104"/>
                </a:lnTo>
                <a:lnTo>
                  <a:pt x="381" y="97409"/>
                </a:lnTo>
                <a:lnTo>
                  <a:pt x="0" y="107823"/>
                </a:lnTo>
                <a:lnTo>
                  <a:pt x="10794" y="104267"/>
                </a:lnTo>
                <a:lnTo>
                  <a:pt x="35178" y="91186"/>
                </a:lnTo>
                <a:lnTo>
                  <a:pt x="48006" y="84582"/>
                </a:lnTo>
                <a:lnTo>
                  <a:pt x="60451" y="76708"/>
                </a:lnTo>
                <a:lnTo>
                  <a:pt x="71627" y="67818"/>
                </a:lnTo>
                <a:lnTo>
                  <a:pt x="77850" y="61213"/>
                </a:lnTo>
                <a:lnTo>
                  <a:pt x="81533" y="53975"/>
                </a:lnTo>
                <a:lnTo>
                  <a:pt x="83565" y="45847"/>
                </a:lnTo>
                <a:lnTo>
                  <a:pt x="84708" y="39116"/>
                </a:lnTo>
                <a:lnTo>
                  <a:pt x="83184" y="31623"/>
                </a:lnTo>
                <a:lnTo>
                  <a:pt x="81533" y="24257"/>
                </a:lnTo>
                <a:lnTo>
                  <a:pt x="77469" y="17399"/>
                </a:lnTo>
                <a:lnTo>
                  <a:pt x="72389" y="11937"/>
                </a:lnTo>
                <a:lnTo>
                  <a:pt x="66166" y="6858"/>
                </a:lnTo>
                <a:lnTo>
                  <a:pt x="58927" y="3301"/>
                </a:lnTo>
                <a:lnTo>
                  <a:pt x="51943" y="888"/>
                </a:lnTo>
                <a:lnTo>
                  <a:pt x="43941" y="0"/>
                </a:lnTo>
                <a:lnTo>
                  <a:pt x="36321" y="381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47876" y="1179957"/>
            <a:ext cx="84455" cy="108838"/>
          </a:xfrm>
          <a:custGeom>
            <a:avLst/>
            <a:gdLst/>
            <a:ahLst/>
            <a:cxnLst/>
            <a:rect l="l" t="t" r="r" b="b"/>
            <a:pathLst>
              <a:path w="84455" h="108838">
                <a:moveTo>
                  <a:pt x="28829" y="3175"/>
                </a:moveTo>
                <a:lnTo>
                  <a:pt x="23240" y="6984"/>
                </a:lnTo>
                <a:lnTo>
                  <a:pt x="16637" y="12318"/>
                </a:lnTo>
                <a:lnTo>
                  <a:pt x="11430" y="18541"/>
                </a:lnTo>
                <a:lnTo>
                  <a:pt x="8128" y="27050"/>
                </a:lnTo>
                <a:lnTo>
                  <a:pt x="4571" y="40766"/>
                </a:lnTo>
                <a:lnTo>
                  <a:pt x="2667" y="55498"/>
                </a:lnTo>
                <a:lnTo>
                  <a:pt x="1778" y="69850"/>
                </a:lnTo>
                <a:lnTo>
                  <a:pt x="0" y="97408"/>
                </a:lnTo>
                <a:lnTo>
                  <a:pt x="1270" y="108838"/>
                </a:lnTo>
                <a:lnTo>
                  <a:pt x="10540" y="104139"/>
                </a:lnTo>
                <a:lnTo>
                  <a:pt x="35179" y="92455"/>
                </a:lnTo>
                <a:lnTo>
                  <a:pt x="49021" y="84327"/>
                </a:lnTo>
                <a:lnTo>
                  <a:pt x="61468" y="76326"/>
                </a:lnTo>
                <a:lnTo>
                  <a:pt x="71501" y="68960"/>
                </a:lnTo>
                <a:lnTo>
                  <a:pt x="77597" y="61213"/>
                </a:lnTo>
                <a:lnTo>
                  <a:pt x="81280" y="53975"/>
                </a:lnTo>
                <a:lnTo>
                  <a:pt x="83566" y="46989"/>
                </a:lnTo>
                <a:lnTo>
                  <a:pt x="84455" y="38988"/>
                </a:lnTo>
                <a:lnTo>
                  <a:pt x="84074" y="31368"/>
                </a:lnTo>
                <a:lnTo>
                  <a:pt x="81280" y="24256"/>
                </a:lnTo>
                <a:lnTo>
                  <a:pt x="77215" y="17398"/>
                </a:lnTo>
                <a:lnTo>
                  <a:pt x="72136" y="11937"/>
                </a:lnTo>
                <a:lnTo>
                  <a:pt x="65912" y="6857"/>
                </a:lnTo>
                <a:lnTo>
                  <a:pt x="58674" y="3301"/>
                </a:lnTo>
                <a:lnTo>
                  <a:pt x="51689" y="888"/>
                </a:lnTo>
                <a:lnTo>
                  <a:pt x="43687" y="0"/>
                </a:lnTo>
                <a:lnTo>
                  <a:pt x="28829" y="3175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660394" y="2407666"/>
            <a:ext cx="4886238" cy="131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6600" spc="-1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que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so 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f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ar?</a:t>
            </a:r>
            <a:endParaRPr sz="4400">
              <a:latin typeface="Calibri Light"/>
              <a:cs typeface="Calibri Light"/>
            </a:endParaRPr>
          </a:p>
          <a:p>
            <a:pPr marL="12700" marR="83896">
              <a:lnSpc>
                <a:spcPct val="101725"/>
              </a:lnSpc>
              <a:spcBef>
                <a:spcPts val="145"/>
              </a:spcBef>
            </a:pP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4400" spc="-75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4400" spc="-14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4400" spc="-44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omme</a:t>
            </a:r>
            <a:r>
              <a:rPr sz="4400" spc="-50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ts?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9378" y="2503449"/>
            <a:ext cx="334296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Basic S</a:t>
            </a:r>
            <a:r>
              <a:rPr sz="6600" spc="-6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tics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40" y="749579"/>
            <a:ext cx="2242253" cy="14223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al</a:t>
            </a:r>
            <a:endParaRPr sz="4400">
              <a:latin typeface="Calibri Light"/>
              <a:cs typeface="Calibri Light"/>
            </a:endParaRPr>
          </a:p>
          <a:p>
            <a:pPr marL="470153" marR="83941">
              <a:lnSpc>
                <a:spcPct val="95825"/>
              </a:lnSpc>
              <a:spcBef>
                <a:spcPts val="3745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6656" y="749579"/>
            <a:ext cx="190130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Anal</a:t>
            </a:r>
            <a:r>
              <a:rPr sz="6600" spc="-29" baseline="3103" dirty="0">
                <a:latin typeface="Calibri Light"/>
                <a:cs typeface="Calibri Light"/>
              </a:rPr>
              <a:t>y</a:t>
            </a:r>
            <a:r>
              <a:rPr sz="6600" spc="0" baseline="3103" dirty="0">
                <a:latin typeface="Calibri Light"/>
                <a:cs typeface="Calibri Light"/>
              </a:rPr>
              <a:t>sis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2994" y="1877314"/>
            <a:ext cx="1194005" cy="2917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322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M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an</a:t>
            </a:r>
            <a:endParaRPr sz="2250">
              <a:latin typeface="Calibri"/>
              <a:cs typeface="Calibri"/>
            </a:endParaRPr>
          </a:p>
          <a:p>
            <a:pPr marL="12700" marR="236461">
              <a:lnSpc>
                <a:spcPts val="2746"/>
              </a:lnSpc>
              <a:spcBef>
                <a:spcPts val="60"/>
              </a:spcBef>
            </a:pPr>
            <a:r>
              <a:rPr sz="2250" spc="0" dirty="0">
                <a:latin typeface="Calibri"/>
                <a:cs typeface="Calibri"/>
              </a:rPr>
              <a:t>Median </a:t>
            </a:r>
            <a:endParaRPr sz="2250">
              <a:latin typeface="Calibri"/>
              <a:cs typeface="Calibri"/>
            </a:endParaRPr>
          </a:p>
          <a:p>
            <a:pPr marL="12700" marR="236461">
              <a:lnSpc>
                <a:spcPts val="2746"/>
              </a:lnSpc>
              <a:spcBef>
                <a:spcPts val="184"/>
              </a:spcBef>
            </a:pPr>
            <a:r>
              <a:rPr sz="2250" spc="0" dirty="0">
                <a:latin typeface="Calibri"/>
                <a:cs typeface="Calibri"/>
              </a:rPr>
              <a:t>Mode </a:t>
            </a:r>
            <a:endParaRPr sz="2250">
              <a:latin typeface="Calibri"/>
              <a:cs typeface="Calibri"/>
            </a:endParaRPr>
          </a:p>
          <a:p>
            <a:pPr marL="12700" marR="236461">
              <a:lnSpc>
                <a:spcPts val="2746"/>
              </a:lnSpc>
              <a:spcBef>
                <a:spcPts val="184"/>
              </a:spcBef>
            </a:pP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29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dv </a:t>
            </a:r>
            <a:endParaRPr sz="2250">
              <a:latin typeface="Calibri"/>
              <a:cs typeface="Calibri"/>
            </a:endParaRPr>
          </a:p>
          <a:p>
            <a:pPr marL="12700" marR="236461">
              <a:lnSpc>
                <a:spcPts val="2746"/>
              </a:lnSpc>
              <a:spcBef>
                <a:spcPts val="184"/>
              </a:spcBef>
            </a:pPr>
            <a:r>
              <a:rPr sz="2250" spc="0" dirty="0">
                <a:latin typeface="Calibri"/>
                <a:cs typeface="Calibri"/>
              </a:rPr>
              <a:t>Ran</a:t>
            </a:r>
            <a:r>
              <a:rPr sz="2250" spc="-14" dirty="0">
                <a:latin typeface="Calibri"/>
                <a:cs typeface="Calibri"/>
              </a:rPr>
              <a:t>g</a:t>
            </a:r>
            <a:r>
              <a:rPr sz="2250" spc="0" dirty="0">
                <a:latin typeface="Calibri"/>
                <a:cs typeface="Calibri"/>
              </a:rPr>
              <a:t>e </a:t>
            </a:r>
            <a:endParaRPr sz="2250">
              <a:latin typeface="Calibri"/>
              <a:cs typeface="Calibri"/>
            </a:endParaRPr>
          </a:p>
          <a:p>
            <a:pPr marL="12700" marR="236461">
              <a:lnSpc>
                <a:spcPts val="2746"/>
              </a:lnSpc>
              <a:spcBef>
                <a:spcPts val="184"/>
              </a:spcBef>
            </a:pPr>
            <a:r>
              <a:rPr sz="2250" spc="0" dirty="0">
                <a:latin typeface="Calibri"/>
                <a:cs typeface="Calibri"/>
              </a:rPr>
              <a:t>IQR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184"/>
              </a:spcBef>
            </a:pP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79" dirty="0">
                <a:latin typeface="Calibri"/>
                <a:cs typeface="Calibri"/>
              </a:rPr>
              <a:t>k</a:t>
            </a:r>
            <a:r>
              <a:rPr sz="2250" spc="-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wne</a:t>
            </a:r>
            <a:r>
              <a:rPr sz="2250" spc="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s</a:t>
            </a:r>
            <a:endParaRPr sz="2250">
              <a:latin typeface="Calibri"/>
              <a:cs typeface="Calibri"/>
            </a:endParaRPr>
          </a:p>
          <a:p>
            <a:pPr marL="12700" marR="52322">
              <a:lnSpc>
                <a:spcPct val="101725"/>
              </a:lnSpc>
              <a:spcBef>
                <a:spcPts val="180"/>
              </a:spcBef>
            </a:pPr>
            <a:r>
              <a:rPr sz="2250" spc="-34" dirty="0">
                <a:latin typeface="Calibri"/>
                <a:cs typeface="Calibri"/>
              </a:rPr>
              <a:t>K</a:t>
            </a:r>
            <a:r>
              <a:rPr sz="2250" spc="0" dirty="0">
                <a:latin typeface="Calibri"/>
                <a:cs typeface="Calibri"/>
              </a:rPr>
              <a:t>u</a:t>
            </a:r>
            <a:r>
              <a:rPr sz="2250" spc="4" dirty="0">
                <a:latin typeface="Calibri"/>
                <a:cs typeface="Calibri"/>
              </a:rPr>
              <a:t>r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osis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74394" y="2231642"/>
            <a:ext cx="168808" cy="2545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5"/>
              </a:lnSpc>
              <a:spcBef>
                <a:spcPts val="12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219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5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4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4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4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4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16940" y="749579"/>
            <a:ext cx="5900870" cy="14223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Mean, m</a:t>
            </a:r>
            <a:r>
              <a:rPr sz="6600" spc="-14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dian, and mode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745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0" y="1877314"/>
            <a:ext cx="9694406" cy="31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M</a:t>
            </a:r>
            <a:r>
              <a:rPr sz="3375" spc="9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4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,</a:t>
            </a:r>
            <a:r>
              <a:rPr sz="3375" spc="-1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median, and mode a</a:t>
            </a:r>
            <a:r>
              <a:rPr sz="3375" spc="-1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e main</a:t>
            </a:r>
            <a:r>
              <a:rPr sz="3375" spc="-4" baseline="3640" dirty="0">
                <a:latin typeface="Calibri"/>
                <a:cs typeface="Calibri"/>
              </a:rPr>
              <a:t> </a:t>
            </a:r>
            <a:r>
              <a:rPr sz="3375" b="1" spc="0" baseline="3640" dirty="0">
                <a:latin typeface="Calibri"/>
                <a:cs typeface="Calibri"/>
              </a:rPr>
              <a:t>measu</a:t>
            </a:r>
            <a:r>
              <a:rPr sz="3375" b="1" spc="-14" baseline="3640" dirty="0">
                <a:latin typeface="Calibri"/>
                <a:cs typeface="Calibri"/>
              </a:rPr>
              <a:t>r</a:t>
            </a:r>
            <a:r>
              <a:rPr sz="3375" b="1" spc="0" baseline="3640" dirty="0">
                <a:latin typeface="Calibri"/>
                <a:cs typeface="Calibri"/>
              </a:rPr>
              <a:t>es</a:t>
            </a:r>
            <a:r>
              <a:rPr sz="3375" b="1" spc="-19" baseline="3640" dirty="0">
                <a:latin typeface="Calibri"/>
                <a:cs typeface="Calibri"/>
              </a:rPr>
              <a:t> </a:t>
            </a:r>
            <a:r>
              <a:rPr sz="3375" b="1" spc="0" baseline="3640" dirty="0">
                <a:latin typeface="Calibri"/>
                <a:cs typeface="Calibri"/>
              </a:rPr>
              <a:t>of c</a:t>
            </a:r>
            <a:r>
              <a:rPr sz="3375" b="1" spc="4" baseline="3640" dirty="0">
                <a:latin typeface="Calibri"/>
                <a:cs typeface="Calibri"/>
              </a:rPr>
              <a:t>e</a:t>
            </a:r>
            <a:r>
              <a:rPr sz="3375" b="1" spc="-19" baseline="3640" dirty="0">
                <a:latin typeface="Calibri"/>
                <a:cs typeface="Calibri"/>
              </a:rPr>
              <a:t>n</a:t>
            </a:r>
            <a:r>
              <a:rPr sz="3375" b="1" spc="0" baseline="3640" dirty="0">
                <a:latin typeface="Calibri"/>
                <a:cs typeface="Calibri"/>
              </a:rPr>
              <a:t>t</a:t>
            </a:r>
            <a:r>
              <a:rPr sz="3375" b="1" spc="-50" baseline="3640" dirty="0">
                <a:latin typeface="Calibri"/>
                <a:cs typeface="Calibri"/>
              </a:rPr>
              <a:t>r</a:t>
            </a:r>
            <a:r>
              <a:rPr sz="3375" b="1" spc="0" baseline="3640" dirty="0">
                <a:latin typeface="Calibri"/>
                <a:cs typeface="Calibri"/>
              </a:rPr>
              <a:t>al</a:t>
            </a:r>
            <a:r>
              <a:rPr sz="3375" b="1" spc="-14" baseline="3640" dirty="0">
                <a:latin typeface="Calibri"/>
                <a:cs typeface="Calibri"/>
              </a:rPr>
              <a:t> </a:t>
            </a:r>
            <a:r>
              <a:rPr sz="3375" b="1" spc="-25" baseline="3640" dirty="0">
                <a:latin typeface="Calibri"/>
                <a:cs typeface="Calibri"/>
              </a:rPr>
              <a:t>t</a:t>
            </a:r>
            <a:r>
              <a:rPr sz="3375" b="1" spc="0" baseline="3640" dirty="0">
                <a:latin typeface="Calibri"/>
                <a:cs typeface="Calibri"/>
              </a:rPr>
              <a:t>end</a:t>
            </a:r>
            <a:r>
              <a:rPr sz="3375" b="1" spc="9" baseline="3640" dirty="0">
                <a:latin typeface="Calibri"/>
                <a:cs typeface="Calibri"/>
              </a:rPr>
              <a:t>e</a:t>
            </a:r>
            <a:r>
              <a:rPr sz="3375" b="1" spc="0" baseline="3640" dirty="0">
                <a:latin typeface="Calibri"/>
                <a:cs typeface="Calibri"/>
              </a:rPr>
              <a:t>ncy</a:t>
            </a:r>
            <a:r>
              <a:rPr sz="3375" b="1" spc="-19" baseline="3640" dirty="0">
                <a:latin typeface="Calibri"/>
                <a:cs typeface="Calibri"/>
              </a:rPr>
              <a:t> </a:t>
            </a:r>
            <a:r>
              <a:rPr sz="3375" spc="-4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n</a:t>
            </a:r>
            <a:r>
              <a:rPr sz="3375" spc="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-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di</a:t>
            </a:r>
            <a:r>
              <a:rPr sz="3375" spc="-19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trib</a:t>
            </a:r>
            <a:r>
              <a:rPr sz="3375" spc="4" baseline="3640" dirty="0">
                <a:latin typeface="Calibri"/>
                <a:cs typeface="Calibri"/>
              </a:rPr>
              <a:t>u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9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o</a:t>
            </a:r>
            <a:r>
              <a:rPr sz="3375" spc="4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2505066"/>
            <a:ext cx="168656" cy="31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5"/>
              </a:lnSpc>
              <a:spcBef>
                <a:spcPts val="120"/>
              </a:spcBef>
            </a:pPr>
            <a:r>
              <a:rPr sz="2250" spc="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40" y="2522346"/>
            <a:ext cx="10173706" cy="621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-29" baseline="3640" dirty="0">
                <a:latin typeface="Calibri"/>
                <a:cs typeface="Calibri"/>
              </a:rPr>
              <a:t>E</a:t>
            </a:r>
            <a:r>
              <a:rPr sz="3375" spc="-9" baseline="3640" dirty="0">
                <a:latin typeface="Calibri"/>
                <a:cs typeface="Calibri"/>
              </a:rPr>
              <a:t>a</a:t>
            </a:r>
            <a:r>
              <a:rPr sz="3375" spc="4" baseline="3640" dirty="0">
                <a:latin typeface="Calibri"/>
                <a:cs typeface="Calibri"/>
              </a:rPr>
              <a:t>c</a:t>
            </a:r>
            <a:r>
              <a:rPr sz="3375" spc="0" baseline="3640" dirty="0">
                <a:latin typeface="Calibri"/>
                <a:cs typeface="Calibri"/>
              </a:rPr>
              <a:t>h</a:t>
            </a:r>
            <a:r>
              <a:rPr sz="3375" spc="7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of</a:t>
            </a:r>
            <a:r>
              <a:rPr sz="3375" spc="7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the</a:t>
            </a:r>
            <a:r>
              <a:rPr sz="3375" spc="-9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8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me</a:t>
            </a:r>
            <a:r>
              <a:rPr sz="3375" spc="-9" baseline="3640" dirty="0">
                <a:latin typeface="Calibri"/>
                <a:cs typeface="Calibri"/>
              </a:rPr>
              <a:t>a</a:t>
            </a:r>
            <a:r>
              <a:rPr sz="3375" spc="0" baseline="3640" dirty="0">
                <a:latin typeface="Calibri"/>
                <a:cs typeface="Calibri"/>
              </a:rPr>
              <a:t>su</a:t>
            </a:r>
            <a:r>
              <a:rPr sz="3375" spc="-25" baseline="3640" dirty="0">
                <a:latin typeface="Calibri"/>
                <a:cs typeface="Calibri"/>
              </a:rPr>
              <a:t>r</a:t>
            </a:r>
            <a:r>
              <a:rPr sz="3375" spc="-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s</a:t>
            </a:r>
            <a:r>
              <a:rPr sz="3375" spc="75" baseline="3640" dirty="0">
                <a:latin typeface="Calibri"/>
                <a:cs typeface="Calibri"/>
              </a:rPr>
              <a:t> </a:t>
            </a:r>
            <a:r>
              <a:rPr sz="3375" spc="-9" baseline="3640" dirty="0">
                <a:latin typeface="Calibri"/>
                <a:cs typeface="Calibri"/>
              </a:rPr>
              <a:t>t</a:t>
            </a:r>
            <a:r>
              <a:rPr sz="3375" spc="14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y</a:t>
            </a:r>
            <a:r>
              <a:rPr sz="3375" spc="79" baseline="3640" dirty="0">
                <a:latin typeface="Calibri"/>
                <a:cs typeface="Calibri"/>
              </a:rPr>
              <a:t> </a:t>
            </a:r>
            <a:r>
              <a:rPr sz="3375" spc="-25" baseline="3640" dirty="0">
                <a:latin typeface="Calibri"/>
                <a:cs typeface="Calibri"/>
              </a:rPr>
              <a:t>t</a:t>
            </a:r>
            <a:r>
              <a:rPr sz="3375" spc="0" baseline="3640" dirty="0">
                <a:latin typeface="Calibri"/>
                <a:cs typeface="Calibri"/>
              </a:rPr>
              <a:t>o</a:t>
            </a:r>
            <a:r>
              <a:rPr sz="3375" spc="79" baseline="3640" dirty="0">
                <a:latin typeface="Calibri"/>
                <a:cs typeface="Calibri"/>
              </a:rPr>
              <a:t> </a:t>
            </a:r>
            <a:r>
              <a:rPr sz="3375" b="1" spc="0" baseline="3640" dirty="0">
                <a:latin typeface="Calibri"/>
                <a:cs typeface="Calibri"/>
              </a:rPr>
              <a:t>s</a:t>
            </a:r>
            <a:r>
              <a:rPr sz="3375" b="1" spc="-9" baseline="3640" dirty="0">
                <a:latin typeface="Calibri"/>
                <a:cs typeface="Calibri"/>
              </a:rPr>
              <a:t>umma</a:t>
            </a:r>
            <a:r>
              <a:rPr sz="3375" b="1" spc="0" baseline="3640" dirty="0">
                <a:latin typeface="Calibri"/>
                <a:cs typeface="Calibri"/>
              </a:rPr>
              <a:t>ri</a:t>
            </a:r>
            <a:r>
              <a:rPr sz="3375" b="1" spc="-34" baseline="3640" dirty="0">
                <a:latin typeface="Calibri"/>
                <a:cs typeface="Calibri"/>
              </a:rPr>
              <a:t>z</a:t>
            </a:r>
            <a:r>
              <a:rPr sz="3375" b="1" spc="0" baseline="3640" dirty="0">
                <a:latin typeface="Calibri"/>
                <a:cs typeface="Calibri"/>
              </a:rPr>
              <a:t>e</a:t>
            </a:r>
            <a:r>
              <a:rPr sz="3375" b="1" spc="6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7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-29" baseline="3640" dirty="0">
                <a:latin typeface="Calibri"/>
                <a:cs typeface="Calibri"/>
              </a:rPr>
              <a:t>a</a:t>
            </a:r>
            <a:r>
              <a:rPr sz="3375" spc="-19" baseline="3640" dirty="0">
                <a:latin typeface="Calibri"/>
                <a:cs typeface="Calibri"/>
              </a:rPr>
              <a:t>t</a:t>
            </a:r>
            <a:r>
              <a:rPr sz="3375" spc="-9" baseline="3640" dirty="0">
                <a:latin typeface="Calibri"/>
                <a:cs typeface="Calibri"/>
              </a:rPr>
              <a:t>a</a:t>
            </a:r>
            <a:r>
              <a:rPr sz="3375" spc="4" baseline="3640" dirty="0">
                <a:latin typeface="Calibri"/>
                <a:cs typeface="Calibri"/>
              </a:rPr>
              <a:t>s</a:t>
            </a:r>
            <a:r>
              <a:rPr sz="3375" spc="-1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6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w</a:t>
            </a:r>
            <a:r>
              <a:rPr sz="3375" spc="-9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th</a:t>
            </a:r>
            <a:r>
              <a:rPr sz="3375" spc="8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79" baseline="3640" dirty="0">
                <a:latin typeface="Calibri"/>
                <a:cs typeface="Calibri"/>
              </a:rPr>
              <a:t> </a:t>
            </a:r>
            <a:r>
              <a:rPr sz="3375" b="1" spc="-9" baseline="3640" dirty="0">
                <a:latin typeface="Calibri"/>
                <a:cs typeface="Calibri"/>
              </a:rPr>
              <a:t>s</a:t>
            </a:r>
            <a:r>
              <a:rPr sz="3375" b="1" spc="0" baseline="3640" dirty="0">
                <a:latin typeface="Calibri"/>
                <a:cs typeface="Calibri"/>
              </a:rPr>
              <a:t>ing</a:t>
            </a:r>
            <a:r>
              <a:rPr sz="3375" b="1" spc="-14" baseline="3640" dirty="0">
                <a:latin typeface="Calibri"/>
                <a:cs typeface="Calibri"/>
              </a:rPr>
              <a:t>l</a:t>
            </a:r>
            <a:r>
              <a:rPr sz="3375" b="1" spc="0" baseline="3640" dirty="0">
                <a:latin typeface="Calibri"/>
                <a:cs typeface="Calibri"/>
              </a:rPr>
              <a:t>e</a:t>
            </a:r>
            <a:r>
              <a:rPr sz="3375" b="1" spc="79" baseline="3640" dirty="0">
                <a:latin typeface="Calibri"/>
                <a:cs typeface="Calibri"/>
              </a:rPr>
              <a:t> </a:t>
            </a:r>
            <a:r>
              <a:rPr sz="3375" b="1" spc="0" baseline="3640" dirty="0">
                <a:latin typeface="Calibri"/>
                <a:cs typeface="Calibri"/>
              </a:rPr>
              <a:t>number</a:t>
            </a:r>
            <a:r>
              <a:rPr sz="3375" b="1" spc="79" baseline="3640" dirty="0">
                <a:latin typeface="Calibri"/>
                <a:cs typeface="Calibri"/>
              </a:rPr>
              <a:t> </a:t>
            </a:r>
            <a:r>
              <a:rPr sz="3375" spc="-25" baseline="3640" dirty="0">
                <a:latin typeface="Calibri"/>
                <a:cs typeface="Calibri"/>
              </a:rPr>
              <a:t>t</a:t>
            </a:r>
            <a:r>
              <a:rPr sz="3375" spc="0" baseline="3640" dirty="0">
                <a:latin typeface="Calibri"/>
                <a:cs typeface="Calibri"/>
              </a:rPr>
              <a:t>o</a:t>
            </a:r>
            <a:r>
              <a:rPr sz="3375" spc="64" baseline="3640" dirty="0">
                <a:latin typeface="Calibri"/>
                <a:cs typeface="Calibri"/>
              </a:rPr>
              <a:t> </a:t>
            </a:r>
            <a:r>
              <a:rPr sz="3375" spc="-1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ep</a:t>
            </a:r>
            <a:r>
              <a:rPr sz="3375" spc="-19" baseline="3640" dirty="0">
                <a:latin typeface="Calibri"/>
                <a:cs typeface="Calibri"/>
              </a:rPr>
              <a:t>r</a:t>
            </a:r>
            <a:r>
              <a:rPr sz="3375" spc="-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se</a:t>
            </a:r>
            <a:r>
              <a:rPr sz="3375" spc="-25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endParaRPr sz="2250">
              <a:latin typeface="Calibri"/>
              <a:cs typeface="Calibri"/>
            </a:endParaRPr>
          </a:p>
          <a:p>
            <a:pPr marL="12700" marR="42976">
              <a:lnSpc>
                <a:spcPts val="2435"/>
              </a:lnSpc>
              <a:spcBef>
                <a:spcPts val="2"/>
              </a:spcBef>
            </a:pPr>
            <a:r>
              <a:rPr sz="3375" spc="0" baseline="2427" dirty="0">
                <a:latin typeface="Calibri"/>
                <a:cs typeface="Calibri"/>
              </a:rPr>
              <a:t>a typi</a:t>
            </a:r>
            <a:r>
              <a:rPr sz="3375" spc="-19" baseline="2427" dirty="0">
                <a:latin typeface="Calibri"/>
                <a:cs typeface="Calibri"/>
              </a:rPr>
              <a:t>c</a:t>
            </a:r>
            <a:r>
              <a:rPr sz="3375" spc="0" baseline="2427" dirty="0">
                <a:latin typeface="Calibri"/>
                <a:cs typeface="Calibri"/>
              </a:rPr>
              <a:t>al</a:t>
            </a:r>
            <a:r>
              <a:rPr sz="3375" spc="-2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or</a:t>
            </a:r>
            <a:r>
              <a:rPr sz="3375" spc="9" baseline="2427" dirty="0">
                <a:latin typeface="Calibri"/>
                <a:cs typeface="Calibri"/>
              </a:rPr>
              <a:t> </a:t>
            </a:r>
            <a:r>
              <a:rPr sz="3375" b="1" spc="0" baseline="2427" dirty="0">
                <a:latin typeface="Calibri"/>
                <a:cs typeface="Calibri"/>
              </a:rPr>
              <a:t>c</a:t>
            </a:r>
            <a:r>
              <a:rPr sz="3375" b="1" spc="4" baseline="2427" dirty="0">
                <a:latin typeface="Calibri"/>
                <a:cs typeface="Calibri"/>
              </a:rPr>
              <a:t>e</a:t>
            </a:r>
            <a:r>
              <a:rPr sz="3375" b="1" spc="-19" baseline="2427" dirty="0">
                <a:latin typeface="Calibri"/>
                <a:cs typeface="Calibri"/>
              </a:rPr>
              <a:t>n</a:t>
            </a:r>
            <a:r>
              <a:rPr sz="3375" b="1" spc="-25" baseline="2427" dirty="0">
                <a:latin typeface="Calibri"/>
                <a:cs typeface="Calibri"/>
              </a:rPr>
              <a:t>t</a:t>
            </a:r>
            <a:r>
              <a:rPr sz="3375" b="1" spc="0" baseline="2427" dirty="0">
                <a:latin typeface="Calibri"/>
                <a:cs typeface="Calibri"/>
              </a:rPr>
              <a:t>er</a:t>
            </a:r>
            <a:r>
              <a:rPr sz="3375" b="1" spc="-19" baseline="2427" dirty="0">
                <a:latin typeface="Calibri"/>
                <a:cs typeface="Calibri"/>
              </a:rPr>
              <a:t> </a:t>
            </a:r>
            <a:r>
              <a:rPr sz="3375" b="1" spc="0" baseline="2427" dirty="0">
                <a:latin typeface="Calibri"/>
                <a:cs typeface="Calibri"/>
              </a:rPr>
              <a:t>d</a:t>
            </a:r>
            <a:r>
              <a:rPr sz="3375" b="1" spc="-19" baseline="2427" dirty="0">
                <a:latin typeface="Calibri"/>
                <a:cs typeface="Calibri"/>
              </a:rPr>
              <a:t>a</a:t>
            </a:r>
            <a:r>
              <a:rPr sz="3375" b="1" spc="-25" baseline="2427" dirty="0">
                <a:latin typeface="Calibri"/>
                <a:cs typeface="Calibri"/>
              </a:rPr>
              <a:t>t</a:t>
            </a:r>
            <a:r>
              <a:rPr sz="3375" b="1" spc="0" baseline="2427" dirty="0">
                <a:latin typeface="Calibri"/>
                <a:cs typeface="Calibri"/>
              </a:rPr>
              <a:t>a</a:t>
            </a:r>
            <a:r>
              <a:rPr sz="3375" b="1" spc="14" baseline="2427" dirty="0">
                <a:latin typeface="Calibri"/>
                <a:cs typeface="Calibri"/>
              </a:rPr>
              <a:t> </a:t>
            </a:r>
            <a:r>
              <a:rPr sz="3375" b="1" spc="0" baseline="2427" dirty="0">
                <a:latin typeface="Calibri"/>
                <a:cs typeface="Calibri"/>
              </a:rPr>
              <a:t>poi</a:t>
            </a:r>
            <a:r>
              <a:rPr sz="3375" b="1" spc="-25" baseline="2427" dirty="0">
                <a:latin typeface="Calibri"/>
                <a:cs typeface="Calibri"/>
              </a:rPr>
              <a:t>n</a:t>
            </a:r>
            <a:r>
              <a:rPr sz="3375" b="1" spc="0" baseline="2427" dirty="0">
                <a:latin typeface="Calibri"/>
                <a:cs typeface="Calibri"/>
              </a:rPr>
              <a:t>t</a:t>
            </a:r>
            <a:r>
              <a:rPr sz="3375" b="1" spc="-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f</a:t>
            </a:r>
            <a:r>
              <a:rPr sz="3375" spc="-34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om the n</a:t>
            </a:r>
            <a:r>
              <a:rPr sz="3375" spc="4" baseline="2427" dirty="0">
                <a:latin typeface="Calibri"/>
                <a:cs typeface="Calibri"/>
              </a:rPr>
              <a:t>u</a:t>
            </a:r>
            <a:r>
              <a:rPr sz="3375" spc="0" baseline="2427" dirty="0">
                <a:latin typeface="Calibri"/>
                <a:cs typeface="Calibri"/>
              </a:rPr>
              <a:t>meri</a:t>
            </a:r>
            <a:r>
              <a:rPr sz="3375" spc="-9" baseline="2427" dirty="0">
                <a:latin typeface="Calibri"/>
                <a:cs typeface="Calibri"/>
              </a:rPr>
              <a:t>c</a:t>
            </a:r>
            <a:r>
              <a:rPr sz="3375" spc="0" baseline="2427" dirty="0">
                <a:latin typeface="Calibri"/>
                <a:cs typeface="Calibri"/>
              </a:rPr>
              <a:t>al</a:t>
            </a:r>
            <a:r>
              <a:rPr sz="3375" spc="-25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d</a:t>
            </a:r>
            <a:r>
              <a:rPr sz="3375" spc="-19" baseline="2427" dirty="0">
                <a:latin typeface="Calibri"/>
                <a:cs typeface="Calibri"/>
              </a:rPr>
              <a:t>a</a:t>
            </a:r>
            <a:r>
              <a:rPr sz="3375" spc="-25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a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set.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40" y="3459906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40" y="3481324"/>
            <a:ext cx="8955231" cy="764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Me</a:t>
            </a:r>
            <a:r>
              <a:rPr sz="4200" spc="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55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3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la</a:t>
            </a:r>
            <a:r>
              <a:rPr sz="4200" spc="-29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sample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si</a:t>
            </a:r>
            <a:r>
              <a:rPr sz="4200" spc="-64" baseline="2925" dirty="0">
                <a:latin typeface="Calibri"/>
                <a:cs typeface="Calibri"/>
              </a:rPr>
              <a:t>z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2" baseline="2925" dirty="0">
                <a:latin typeface="Calibri"/>
                <a:cs typeface="Calibri"/>
              </a:rPr>
              <a:t> </a:t>
            </a:r>
            <a:r>
              <a:rPr sz="4200" spc="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ithout</a:t>
            </a:r>
            <a:r>
              <a:rPr sz="4200" spc="-6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outl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(</a:t>
            </a:r>
            <a:r>
              <a:rPr sz="4200" spc="-39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ymm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tric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aset)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4565060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5540" y="4586478"/>
            <a:ext cx="947470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Median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is</a:t>
            </a:r>
            <a:r>
              <a:rPr sz="4200" spc="-7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3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aset</a:t>
            </a:r>
            <a:r>
              <a:rPr sz="4200" spc="-75" baseline="2925" dirty="0">
                <a:latin typeface="Calibri"/>
                <a:cs typeface="Calibri"/>
              </a:rPr>
              <a:t> </a:t>
            </a:r>
            <a:r>
              <a:rPr sz="4200" spc="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ith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e</a:t>
            </a:r>
            <a:r>
              <a:rPr sz="4200" spc="14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eme</a:t>
            </a:r>
            <a:r>
              <a:rPr sz="4200" spc="-66" baseline="2925" dirty="0">
                <a:latin typeface="Calibri"/>
                <a:cs typeface="Calibri"/>
              </a:rPr>
              <a:t> </a:t>
            </a:r>
            <a:r>
              <a:rPr sz="4200" spc="-34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alues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(s</a:t>
            </a:r>
            <a:r>
              <a:rPr sz="4200" spc="-69" baseline="2925" dirty="0">
                <a:latin typeface="Calibri"/>
                <a:cs typeface="Calibri"/>
              </a:rPr>
              <a:t>k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ed</a:t>
            </a:r>
            <a:r>
              <a:rPr sz="4200" spc="-9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aset)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16940" y="749579"/>
            <a:ext cx="446444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Learning Ou</a:t>
            </a:r>
            <a:r>
              <a:rPr sz="6600" spc="-39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omes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2253399"/>
            <a:ext cx="177952" cy="3080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212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2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3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3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2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3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335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994" y="2271801"/>
            <a:ext cx="4400040" cy="7240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4" baseline="3413" dirty="0">
                <a:latin typeface="Calibri"/>
                <a:cs typeface="Calibri"/>
              </a:rPr>
              <a:t>x</a:t>
            </a:r>
            <a:r>
              <a:rPr sz="3600" spc="0" baseline="3413" dirty="0">
                <a:latin typeface="Calibri"/>
                <a:cs typeface="Calibri"/>
              </a:rPr>
              <a:t>pl</a:t>
            </a:r>
            <a:r>
              <a:rPr sz="3600" spc="-9" baseline="3413" dirty="0">
                <a:latin typeface="Calibri"/>
                <a:cs typeface="Calibri"/>
              </a:rPr>
              <a:t>o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 Neu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al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25" baseline="3413" dirty="0">
                <a:latin typeface="Calibri"/>
                <a:cs typeface="Calibri"/>
              </a:rPr>
              <a:t>w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29" baseline="3413" dirty="0">
                <a:latin typeface="Calibri"/>
                <a:cs typeface="Calibri"/>
              </a:rPr>
              <a:t>k</a:t>
            </a:r>
            <a:r>
              <a:rPr sz="3600" spc="0" baseline="3413" dirty="0">
                <a:latin typeface="Calibri"/>
                <a:cs typeface="Calibri"/>
              </a:rPr>
              <a:t>s.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2"/>
              </a:spcBef>
            </a:pPr>
            <a:r>
              <a:rPr sz="2400" spc="-54" dirty="0">
                <a:latin typeface="Calibri"/>
                <a:cs typeface="Calibri"/>
              </a:rPr>
              <a:t>E</a:t>
            </a:r>
            <a:r>
              <a:rPr sz="2400" spc="-3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alu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 the Appli</a:t>
            </a:r>
            <a:r>
              <a:rPr sz="2400" spc="-14" dirty="0">
                <a:latin typeface="Calibri"/>
                <a:cs typeface="Calibri"/>
              </a:rPr>
              <a:t>c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tions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Neu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0953" y="2665603"/>
            <a:ext cx="13340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N</a:t>
            </a:r>
            <a:r>
              <a:rPr sz="3600" spc="-4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25" baseline="3413" dirty="0">
                <a:latin typeface="Calibri"/>
                <a:cs typeface="Calibri"/>
              </a:rPr>
              <a:t>w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25" baseline="3413" dirty="0">
                <a:latin typeface="Calibri"/>
                <a:cs typeface="Calibri"/>
              </a:rPr>
              <a:t>k</a:t>
            </a:r>
            <a:r>
              <a:rPr sz="3600" spc="0" baseline="3413" dirty="0">
                <a:latin typeface="Calibri"/>
                <a:cs typeface="Calibri"/>
              </a:rPr>
              <a:t>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02994" y="3057271"/>
            <a:ext cx="6425749" cy="2294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77713" algn="just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Demon</a:t>
            </a:r>
            <a:r>
              <a:rPr sz="3600" spc="-25" baseline="3413" dirty="0">
                <a:latin typeface="Calibri"/>
                <a:cs typeface="Calibri"/>
              </a:rPr>
              <a:t>s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-19" baseline="3413" dirty="0">
                <a:latin typeface="Calibri"/>
                <a:cs typeface="Calibri"/>
              </a:rPr>
              <a:t>a</a:t>
            </a:r>
            <a:r>
              <a:rPr sz="3600" spc="-25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Ma</a:t>
            </a:r>
            <a:r>
              <a:rPr sz="3600" spc="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hine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Le</a:t>
            </a:r>
            <a:r>
              <a:rPr sz="3600" spc="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rning Basics.</a:t>
            </a:r>
            <a:endParaRPr sz="2400">
              <a:latin typeface="Calibri"/>
              <a:cs typeface="Calibri"/>
            </a:endParaRPr>
          </a:p>
          <a:p>
            <a:pPr marL="12700" marR="1580043" algn="just">
              <a:lnSpc>
                <a:spcPts val="2929"/>
              </a:lnSpc>
              <a:spcBef>
                <a:spcPts val="37"/>
              </a:spcBef>
            </a:pP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x</a:t>
            </a:r>
            <a:r>
              <a:rPr sz="2400" spc="0" dirty="0">
                <a:latin typeface="Calibri"/>
                <a:cs typeface="Calibri"/>
              </a:rPr>
              <a:t>plo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 Ma</a:t>
            </a:r>
            <a:r>
              <a:rPr sz="2400" spc="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hine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Le</a:t>
            </a:r>
            <a:r>
              <a:rPr sz="2400" spc="4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rning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Al</a:t>
            </a:r>
            <a:r>
              <a:rPr sz="2400" spc="-9" dirty="0">
                <a:latin typeface="Calibri"/>
                <a:cs typeface="Calibri"/>
              </a:rPr>
              <a:t>g</a:t>
            </a:r>
            <a:r>
              <a:rPr sz="2400" spc="0" dirty="0">
                <a:latin typeface="Calibri"/>
                <a:cs typeface="Calibri"/>
              </a:rPr>
              <a:t>orithms. </a:t>
            </a:r>
            <a:endParaRPr sz="2400">
              <a:latin typeface="Calibri"/>
              <a:cs typeface="Calibri"/>
            </a:endParaRPr>
          </a:p>
          <a:p>
            <a:pPr marL="12700" marR="1580043" algn="just">
              <a:lnSpc>
                <a:spcPts val="2929"/>
              </a:lnSpc>
              <a:spcBef>
                <a:spcPts val="161"/>
              </a:spcBef>
            </a:pPr>
            <a:r>
              <a:rPr sz="2400" spc="0" dirty="0">
                <a:latin typeface="Calibri"/>
                <a:cs typeface="Calibri"/>
              </a:rPr>
              <a:t>Basic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chi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tu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Neu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al N</a:t>
            </a:r>
            <a:r>
              <a:rPr sz="2400" spc="-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or</a:t>
            </a:r>
            <a:r>
              <a:rPr sz="2400" spc="-29" dirty="0">
                <a:latin typeface="Calibri"/>
                <a:cs typeface="Calibri"/>
              </a:rPr>
              <a:t>k</a:t>
            </a:r>
            <a:r>
              <a:rPr sz="2400" spc="0" dirty="0">
                <a:latin typeface="Calibri"/>
                <a:cs typeface="Calibri"/>
              </a:rPr>
              <a:t>s. </a:t>
            </a:r>
            <a:endParaRPr sz="2400">
              <a:latin typeface="Calibri"/>
              <a:cs typeface="Calibri"/>
            </a:endParaRPr>
          </a:p>
          <a:p>
            <a:pPr marL="12700" marR="1580043" algn="just">
              <a:lnSpc>
                <a:spcPts val="2929"/>
              </a:lnSpc>
              <a:spcBef>
                <a:spcPts val="161"/>
              </a:spcBef>
            </a:pPr>
            <a:r>
              <a:rPr sz="2400" spc="-150" dirty="0">
                <a:latin typeface="Calibri"/>
                <a:cs typeface="Calibri"/>
              </a:rPr>
              <a:t>T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aining 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f a Neu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ork</a:t>
            </a:r>
            <a:endParaRPr sz="2400">
              <a:latin typeface="Calibri"/>
              <a:cs typeface="Calibri"/>
            </a:endParaRPr>
          </a:p>
          <a:p>
            <a:pPr marL="12700" marR="2568129" algn="just">
              <a:lnSpc>
                <a:spcPct val="101725"/>
              </a:lnSpc>
              <a:spcBef>
                <a:spcPts val="166"/>
              </a:spcBef>
            </a:pPr>
            <a:r>
              <a:rPr sz="2400" spc="-54" dirty="0">
                <a:latin typeface="Calibri"/>
                <a:cs typeface="Calibri"/>
              </a:rPr>
              <a:t>E</a:t>
            </a:r>
            <a:r>
              <a:rPr sz="2400" spc="-3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alu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 D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ep Neu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al N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ork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1725"/>
              </a:lnSpc>
              <a:spcBef>
                <a:spcPts val="165"/>
              </a:spcBef>
            </a:pP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1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ommend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De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p Neu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ork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Implem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16940" y="749579"/>
            <a:ext cx="851139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Mean, m</a:t>
            </a:r>
            <a:r>
              <a:rPr sz="6600" spc="-14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dian, and mode</a:t>
            </a:r>
            <a:r>
              <a:rPr sz="6600" spc="-2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1877314"/>
            <a:ext cx="8723180" cy="10560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b="1" spc="0" baseline="3640" dirty="0">
                <a:latin typeface="Calibri"/>
                <a:cs typeface="Calibri"/>
              </a:rPr>
              <a:t>Mean: 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4" baseline="3640" dirty="0">
                <a:latin typeface="Calibri"/>
                <a:cs typeface="Calibri"/>
              </a:rPr>
              <a:t>h</a:t>
            </a:r>
            <a:r>
              <a:rPr sz="3375" spc="0" baseline="3640" dirty="0">
                <a:latin typeface="Calibri"/>
                <a:cs typeface="Calibri"/>
              </a:rPr>
              <a:t>e "</a:t>
            </a:r>
            <a:r>
              <a:rPr sz="3375" spc="-44" baseline="3640" dirty="0">
                <a:latin typeface="Calibri"/>
                <a:cs typeface="Calibri"/>
              </a:rPr>
              <a:t>a</a:t>
            </a:r>
            <a:r>
              <a:rPr sz="3375" spc="-25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-34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-19" baseline="3640" dirty="0">
                <a:latin typeface="Calibri"/>
                <a:cs typeface="Calibri"/>
              </a:rPr>
              <a:t>g</a:t>
            </a:r>
            <a:r>
              <a:rPr sz="3375" spc="0" baseline="3640" dirty="0">
                <a:latin typeface="Calibri"/>
                <a:cs typeface="Calibri"/>
              </a:rPr>
              <a:t>e"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n</a:t>
            </a:r>
            <a:r>
              <a:rPr sz="3375" spc="4" baseline="3640" dirty="0">
                <a:latin typeface="Calibri"/>
                <a:cs typeface="Calibri"/>
              </a:rPr>
              <a:t>u</a:t>
            </a:r>
            <a:r>
              <a:rPr sz="3375" spc="0" baseline="3640" dirty="0">
                <a:latin typeface="Calibri"/>
                <a:cs typeface="Calibri"/>
              </a:rPr>
              <a:t>mbe</a:t>
            </a:r>
            <a:r>
              <a:rPr sz="3375" spc="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;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-50" baseline="3640" dirty="0">
                <a:latin typeface="Calibri"/>
                <a:cs typeface="Calibri"/>
              </a:rPr>
              <a:t>f</a:t>
            </a:r>
            <a:r>
              <a:rPr sz="3375" spc="0" baseline="3640" dirty="0">
                <a:latin typeface="Calibri"/>
                <a:cs typeface="Calibri"/>
              </a:rPr>
              <a:t>ound </a:t>
            </a:r>
            <a:r>
              <a:rPr sz="3375" spc="-14" baseline="3640" dirty="0">
                <a:latin typeface="Calibri"/>
                <a:cs typeface="Calibri"/>
              </a:rPr>
              <a:t>b</a:t>
            </a:r>
            <a:r>
              <a:rPr sz="3375" spc="0" baseline="3640" dirty="0">
                <a:latin typeface="Calibri"/>
                <a:cs typeface="Calibri"/>
              </a:rPr>
              <a:t>y a</a:t>
            </a:r>
            <a:r>
              <a:rPr sz="3375" spc="4" baseline="3640" dirty="0">
                <a:latin typeface="Calibri"/>
                <a:cs typeface="Calibri"/>
              </a:rPr>
              <a:t>d</a:t>
            </a:r>
            <a:r>
              <a:rPr sz="3375" spc="0" baseline="3640" dirty="0">
                <a:latin typeface="Calibri"/>
                <a:cs typeface="Calibri"/>
              </a:rPr>
              <a:t>ding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all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-19" baseline="3640" dirty="0">
                <a:latin typeface="Calibri"/>
                <a:cs typeface="Calibri"/>
              </a:rPr>
              <a:t>a</a:t>
            </a:r>
            <a:r>
              <a:rPr sz="3375" spc="-25" baseline="3640" dirty="0">
                <a:latin typeface="Calibri"/>
                <a:cs typeface="Calibri"/>
              </a:rPr>
              <a:t>t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poi</a:t>
            </a:r>
            <a:r>
              <a:rPr sz="3375" spc="-19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ts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and dividing</a:t>
            </a:r>
            <a:endParaRPr sz="2250">
              <a:latin typeface="Calibri"/>
              <a:cs typeface="Calibri"/>
            </a:endParaRPr>
          </a:p>
          <a:p>
            <a:pPr marL="12700" marR="42976">
              <a:lnSpc>
                <a:spcPts val="2435"/>
              </a:lnSpc>
              <a:spcBef>
                <a:spcPts val="2"/>
              </a:spcBef>
            </a:pPr>
            <a:r>
              <a:rPr sz="3375" spc="0" baseline="2427" dirty="0">
                <a:latin typeface="Calibri"/>
                <a:cs typeface="Calibri"/>
              </a:rPr>
              <a:t>n</a:t>
            </a:r>
            <a:r>
              <a:rPr sz="3375" spc="4" baseline="2427" dirty="0">
                <a:latin typeface="Calibri"/>
                <a:cs typeface="Calibri"/>
              </a:rPr>
              <a:t>u</a:t>
            </a:r>
            <a:r>
              <a:rPr sz="3375" spc="0" baseline="2427" dirty="0">
                <a:latin typeface="Calibri"/>
                <a:cs typeface="Calibri"/>
              </a:rPr>
              <a:t>mber</a:t>
            </a:r>
            <a:r>
              <a:rPr sz="3375" spc="9" baseline="2427" dirty="0">
                <a:latin typeface="Calibri"/>
                <a:cs typeface="Calibri"/>
              </a:rPr>
              <a:t> </a:t>
            </a:r>
            <a:r>
              <a:rPr sz="3375" spc="-9" baseline="2427" dirty="0">
                <a:latin typeface="Calibri"/>
                <a:cs typeface="Calibri"/>
              </a:rPr>
              <a:t>o</a:t>
            </a:r>
            <a:r>
              <a:rPr sz="3375" spc="0" baseline="2427" dirty="0">
                <a:latin typeface="Calibri"/>
                <a:cs typeface="Calibri"/>
              </a:rPr>
              <a:t>f d</a:t>
            </a:r>
            <a:r>
              <a:rPr sz="3375" spc="-19" baseline="2427" dirty="0">
                <a:latin typeface="Calibri"/>
                <a:cs typeface="Calibri"/>
              </a:rPr>
              <a:t>a</a:t>
            </a:r>
            <a:r>
              <a:rPr sz="3375" spc="-25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a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poi</a:t>
            </a:r>
            <a:r>
              <a:rPr sz="3375" spc="-19" baseline="2427" dirty="0">
                <a:latin typeface="Calibri"/>
                <a:cs typeface="Calibri"/>
              </a:rPr>
              <a:t>n</a:t>
            </a:r>
            <a:r>
              <a:rPr sz="3375" spc="0" baseline="2427" dirty="0">
                <a:latin typeface="Calibri"/>
                <a:cs typeface="Calibri"/>
              </a:rPr>
              <a:t>ts.</a:t>
            </a:r>
            <a:endParaRPr sz="2250">
              <a:latin typeface="Calibri"/>
              <a:cs typeface="Calibri"/>
            </a:endParaRPr>
          </a:p>
          <a:p>
            <a:pPr marL="927354" marR="42976">
              <a:lnSpc>
                <a:spcPct val="101725"/>
              </a:lnSpc>
              <a:spcBef>
                <a:spcPts val="554"/>
              </a:spcBef>
            </a:pPr>
            <a:r>
              <a:rPr sz="2250" b="1" i="1" spc="0" dirty="0">
                <a:latin typeface="Calibri"/>
                <a:cs typeface="Calibri"/>
              </a:rPr>
              <a:t>E</a:t>
            </a:r>
            <a:r>
              <a:rPr sz="2250" b="1" i="1" spc="-50" dirty="0">
                <a:latin typeface="Calibri"/>
                <a:cs typeface="Calibri"/>
              </a:rPr>
              <a:t>x</a:t>
            </a:r>
            <a:r>
              <a:rPr sz="2250" b="1" i="1" spc="0" dirty="0">
                <a:latin typeface="Calibri"/>
                <a:cs typeface="Calibri"/>
              </a:rPr>
              <a:t>am</a:t>
            </a:r>
            <a:r>
              <a:rPr sz="2250" b="1" i="1" spc="-9" dirty="0">
                <a:latin typeface="Calibri"/>
                <a:cs typeface="Calibri"/>
              </a:rPr>
              <a:t>p</a:t>
            </a:r>
            <a:r>
              <a:rPr sz="2250" b="1" i="1" spc="0" dirty="0">
                <a:latin typeface="Calibri"/>
                <a:cs typeface="Calibri"/>
              </a:rPr>
              <a:t>le: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e mean of </a:t>
            </a:r>
            <a:r>
              <a:rPr sz="2250" spc="-4" dirty="0">
                <a:latin typeface="Calibri"/>
                <a:cs typeface="Calibri"/>
              </a:rPr>
              <a:t>4</a:t>
            </a:r>
            <a:r>
              <a:rPr sz="2250" spc="0" dirty="0">
                <a:latin typeface="Calibri"/>
                <a:cs typeface="Calibri"/>
              </a:rPr>
              <a:t>, 1,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and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7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(4+1+7)/3 =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1</a:t>
            </a:r>
            <a:r>
              <a:rPr sz="2250" spc="-4" dirty="0">
                <a:latin typeface="Calibri"/>
                <a:cs typeface="Calibri"/>
              </a:rPr>
              <a:t>2</a:t>
            </a:r>
            <a:r>
              <a:rPr sz="2250" spc="0" dirty="0">
                <a:latin typeface="Calibri"/>
                <a:cs typeface="Calibri"/>
              </a:rPr>
              <a:t>/3 = 4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5345" y="1877314"/>
            <a:ext cx="800389" cy="31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-9" baseline="3640" dirty="0">
                <a:latin typeface="Calibri"/>
                <a:cs typeface="Calibri"/>
              </a:rPr>
              <a:t>b</a:t>
            </a:r>
            <a:r>
              <a:rPr sz="3375" spc="0" baseline="3640" dirty="0">
                <a:latin typeface="Calibri"/>
                <a:cs typeface="Calibri"/>
              </a:rPr>
              <a:t>y the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40" y="3476371"/>
            <a:ext cx="8724038" cy="3119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b="1" spc="0" baseline="3640" dirty="0">
                <a:latin typeface="Calibri"/>
                <a:cs typeface="Calibri"/>
              </a:rPr>
              <a:t>Median: 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4" baseline="3640" dirty="0">
                <a:latin typeface="Calibri"/>
                <a:cs typeface="Calibri"/>
              </a:rPr>
              <a:t>h</a:t>
            </a:r>
            <a:r>
              <a:rPr sz="3375" spc="0" baseline="3640" dirty="0">
                <a:latin typeface="Calibri"/>
                <a:cs typeface="Calibri"/>
              </a:rPr>
              <a:t>e middle numb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r; </a:t>
            </a:r>
            <a:r>
              <a:rPr sz="3375" spc="-59" baseline="3640" dirty="0">
                <a:latin typeface="Calibri"/>
                <a:cs typeface="Calibri"/>
              </a:rPr>
              <a:t>f</a:t>
            </a:r>
            <a:r>
              <a:rPr sz="3375" spc="0" baseline="3640" dirty="0">
                <a:latin typeface="Calibri"/>
                <a:cs typeface="Calibri"/>
              </a:rPr>
              <a:t>ound by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o</a:t>
            </a:r>
            <a:r>
              <a:rPr sz="3375" spc="-2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ring</a:t>
            </a:r>
            <a:r>
              <a:rPr sz="3375" spc="-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all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-19" baseline="3640" dirty="0">
                <a:latin typeface="Calibri"/>
                <a:cs typeface="Calibri"/>
              </a:rPr>
              <a:t>a</a:t>
            </a:r>
            <a:r>
              <a:rPr sz="3375" spc="-25" baseline="3640" dirty="0">
                <a:latin typeface="Calibri"/>
                <a:cs typeface="Calibri"/>
              </a:rPr>
              <a:t>t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poi</a:t>
            </a:r>
            <a:r>
              <a:rPr sz="3375" spc="-19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ts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and pi</a:t>
            </a:r>
            <a:r>
              <a:rPr sz="3375" spc="4" baseline="3640" dirty="0">
                <a:latin typeface="Calibri"/>
                <a:cs typeface="Calibri"/>
              </a:rPr>
              <a:t>c</a:t>
            </a:r>
            <a:r>
              <a:rPr sz="3375" spc="0" baseline="3640" dirty="0">
                <a:latin typeface="Calibri"/>
                <a:cs typeface="Calibri"/>
              </a:rPr>
              <a:t>k</a:t>
            </a:r>
            <a:r>
              <a:rPr sz="3375" spc="-4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ng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5894" y="3476371"/>
            <a:ext cx="919578" cy="3119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out the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51873" y="3476371"/>
            <a:ext cx="512554" cy="3119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one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3783990"/>
            <a:ext cx="9998340" cy="1365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22">
              <a:lnSpc>
                <a:spcPts val="2400"/>
              </a:lnSpc>
              <a:spcBef>
                <a:spcPts val="120"/>
              </a:spcBef>
            </a:pPr>
            <a:r>
              <a:rPr sz="3375" spc="0" baseline="2427" dirty="0">
                <a:latin typeface="Calibri"/>
                <a:cs typeface="Calibri"/>
              </a:rPr>
              <a:t>in the m</a:t>
            </a:r>
            <a:r>
              <a:rPr sz="3375" spc="-4" baseline="2427" dirty="0">
                <a:latin typeface="Calibri"/>
                <a:cs typeface="Calibri"/>
              </a:rPr>
              <a:t>i</a:t>
            </a:r>
            <a:r>
              <a:rPr sz="3375" spc="0" baseline="2427" dirty="0">
                <a:latin typeface="Calibri"/>
                <a:cs typeface="Calibri"/>
              </a:rPr>
              <a:t>ddle (or if</a:t>
            </a:r>
            <a:r>
              <a:rPr sz="3375" spc="-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the</a:t>
            </a:r>
            <a:r>
              <a:rPr sz="3375" spc="-14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e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a</a:t>
            </a:r>
            <a:r>
              <a:rPr sz="3375" spc="-19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e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</a:t>
            </a:r>
            <a:r>
              <a:rPr sz="3375" spc="-29" baseline="2427" dirty="0">
                <a:latin typeface="Calibri"/>
                <a:cs typeface="Calibri"/>
              </a:rPr>
              <a:t>w</a:t>
            </a:r>
            <a:r>
              <a:rPr sz="3375" spc="0" baseline="2427" dirty="0">
                <a:latin typeface="Calibri"/>
                <a:cs typeface="Calibri"/>
              </a:rPr>
              <a:t>o middle numbe</a:t>
            </a:r>
            <a:r>
              <a:rPr sz="3375" spc="-29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s,</a:t>
            </a:r>
            <a:r>
              <a:rPr sz="3375" spc="-9" baseline="2427" dirty="0">
                <a:latin typeface="Calibri"/>
                <a:cs typeface="Calibri"/>
              </a:rPr>
              <a:t> </a:t>
            </a:r>
            <a:r>
              <a:rPr sz="3375" spc="-25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a</a:t>
            </a:r>
            <a:r>
              <a:rPr sz="3375" spc="-9" baseline="2427" dirty="0">
                <a:latin typeface="Calibri"/>
                <a:cs typeface="Calibri"/>
              </a:rPr>
              <a:t>k</a:t>
            </a:r>
            <a:r>
              <a:rPr sz="3375" spc="0" baseline="2427" dirty="0">
                <a:latin typeface="Calibri"/>
                <a:cs typeface="Calibri"/>
              </a:rPr>
              <a:t>ing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the mean</a:t>
            </a:r>
            <a:r>
              <a:rPr sz="3375" spc="-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of</a:t>
            </a:r>
            <a:r>
              <a:rPr sz="3375" spc="-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</a:t>
            </a:r>
            <a:r>
              <a:rPr sz="3375" spc="4" baseline="2427" dirty="0">
                <a:latin typeface="Calibri"/>
                <a:cs typeface="Calibri"/>
              </a:rPr>
              <a:t>h</a:t>
            </a:r>
            <a:r>
              <a:rPr sz="3375" spc="0" baseline="2427" dirty="0">
                <a:latin typeface="Calibri"/>
                <a:cs typeface="Calibri"/>
              </a:rPr>
              <a:t>ose</a:t>
            </a:r>
            <a:r>
              <a:rPr sz="3375" spc="-2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</a:t>
            </a:r>
            <a:r>
              <a:rPr sz="3375" spc="-29" baseline="2427" dirty="0">
                <a:latin typeface="Calibri"/>
                <a:cs typeface="Calibri"/>
              </a:rPr>
              <a:t>w</a:t>
            </a:r>
            <a:r>
              <a:rPr sz="3375" spc="0" baseline="2427" dirty="0">
                <a:latin typeface="Calibri"/>
                <a:cs typeface="Calibri"/>
              </a:rPr>
              <a:t>o</a:t>
            </a:r>
            <a:endParaRPr sz="2250">
              <a:latin typeface="Calibri"/>
              <a:cs typeface="Calibri"/>
            </a:endParaRPr>
          </a:p>
          <a:p>
            <a:pPr marL="12700" marR="39622">
              <a:lnSpc>
                <a:spcPts val="2440"/>
              </a:lnSpc>
              <a:spcBef>
                <a:spcPts val="1"/>
              </a:spcBef>
            </a:pPr>
            <a:r>
              <a:rPr sz="3375" spc="0" baseline="2427" dirty="0">
                <a:latin typeface="Calibri"/>
                <a:cs typeface="Calibri"/>
              </a:rPr>
              <a:t>n</a:t>
            </a:r>
            <a:r>
              <a:rPr sz="3375" spc="4" baseline="2427" dirty="0">
                <a:latin typeface="Calibri"/>
                <a:cs typeface="Calibri"/>
              </a:rPr>
              <a:t>u</a:t>
            </a:r>
            <a:r>
              <a:rPr sz="3375" spc="0" baseline="2427" dirty="0">
                <a:latin typeface="Calibri"/>
                <a:cs typeface="Calibri"/>
              </a:rPr>
              <a:t>mbe</a:t>
            </a:r>
            <a:r>
              <a:rPr sz="3375" spc="-25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s).</a:t>
            </a:r>
            <a:endParaRPr sz="2250">
              <a:latin typeface="Calibri"/>
              <a:cs typeface="Calibri"/>
            </a:endParaRPr>
          </a:p>
          <a:p>
            <a:pPr marL="12700" indent="914654">
              <a:lnSpc>
                <a:spcPts val="2420"/>
              </a:lnSpc>
              <a:spcBef>
                <a:spcPts val="890"/>
              </a:spcBef>
            </a:pPr>
            <a:r>
              <a:rPr sz="2250" b="1" i="1" spc="0" dirty="0">
                <a:latin typeface="Calibri"/>
                <a:cs typeface="Calibri"/>
              </a:rPr>
              <a:t>E</a:t>
            </a:r>
            <a:r>
              <a:rPr sz="2250" b="1" i="1" spc="-50" dirty="0">
                <a:latin typeface="Calibri"/>
                <a:cs typeface="Calibri"/>
              </a:rPr>
              <a:t>x</a:t>
            </a:r>
            <a:r>
              <a:rPr sz="2250" b="1" i="1" spc="0" dirty="0">
                <a:latin typeface="Calibri"/>
                <a:cs typeface="Calibri"/>
              </a:rPr>
              <a:t>am</a:t>
            </a:r>
            <a:r>
              <a:rPr sz="2250" b="1" i="1" spc="-9" dirty="0">
                <a:latin typeface="Calibri"/>
                <a:cs typeface="Calibri"/>
              </a:rPr>
              <a:t>p</a:t>
            </a:r>
            <a:r>
              <a:rPr sz="2250" b="1" i="1" spc="0" dirty="0">
                <a:latin typeface="Calibri"/>
                <a:cs typeface="Calibri"/>
              </a:rPr>
              <a:t>le: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e median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of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4</a:t>
            </a:r>
            <a:r>
              <a:rPr sz="2250" spc="0" dirty="0">
                <a:latin typeface="Calibri"/>
                <a:cs typeface="Calibri"/>
              </a:rPr>
              <a:t>,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1,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and 7 </a:t>
            </a:r>
            <a:r>
              <a:rPr sz="2250" spc="-4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4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b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-1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au</a:t>
            </a:r>
            <a:r>
              <a:rPr sz="2250" spc="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when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the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numb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-2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2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4" dirty="0">
                <a:latin typeface="Calibri"/>
                <a:cs typeface="Calibri"/>
              </a:rPr>
              <a:t>u</a:t>
            </a:r>
            <a:r>
              <a:rPr sz="2250" spc="0" dirty="0">
                <a:latin typeface="Calibri"/>
                <a:cs typeface="Calibri"/>
              </a:rPr>
              <a:t>t in o</a:t>
            </a:r>
            <a:r>
              <a:rPr sz="2250" spc="-2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d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r ( 1, </a:t>
            </a:r>
            <a:r>
              <a:rPr sz="2250" spc="-4" dirty="0">
                <a:latin typeface="Calibri"/>
                <a:cs typeface="Calibri"/>
              </a:rPr>
              <a:t>4</a:t>
            </a:r>
            <a:r>
              <a:rPr sz="2250" spc="0" dirty="0">
                <a:latin typeface="Calibri"/>
                <a:cs typeface="Calibri"/>
              </a:rPr>
              <a:t>,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7),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the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numb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r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4 is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in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middle.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40" y="749579"/>
            <a:ext cx="851139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Mean, m</a:t>
            </a:r>
            <a:r>
              <a:rPr sz="6600" spc="-14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dian, and mode</a:t>
            </a:r>
            <a:r>
              <a:rPr sz="6600" spc="-2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77314"/>
            <a:ext cx="10263049" cy="1365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b="1" spc="0" baseline="3640" dirty="0">
                <a:latin typeface="Calibri"/>
                <a:cs typeface="Calibri"/>
              </a:rPr>
              <a:t>Mode: 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4" baseline="3640" dirty="0">
                <a:latin typeface="Calibri"/>
                <a:cs typeface="Calibri"/>
              </a:rPr>
              <a:t>h</a:t>
            </a:r>
            <a:r>
              <a:rPr sz="3375" spc="0" baseline="3640" dirty="0">
                <a:latin typeface="Calibri"/>
                <a:cs typeface="Calibri"/>
              </a:rPr>
              <a:t>e mo</a:t>
            </a:r>
            <a:r>
              <a:rPr sz="3375" spc="-25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f</a:t>
            </a:r>
            <a:r>
              <a:rPr sz="3375" spc="-1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4" baseline="3640" dirty="0">
                <a:latin typeface="Calibri"/>
                <a:cs typeface="Calibri"/>
              </a:rPr>
              <a:t>q</a:t>
            </a:r>
            <a:r>
              <a:rPr sz="3375" spc="0" baseline="3640" dirty="0">
                <a:latin typeface="Calibri"/>
                <a:cs typeface="Calibri"/>
              </a:rPr>
              <a:t>u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-19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 numb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14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—th</a:t>
            </a:r>
            <a:r>
              <a:rPr sz="3375" spc="-19" baseline="3640" dirty="0">
                <a:latin typeface="Calibri"/>
                <a:cs typeface="Calibri"/>
              </a:rPr>
              <a:t>a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2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is,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the</a:t>
            </a:r>
            <a:r>
              <a:rPr sz="3375" spc="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numb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r th</a:t>
            </a:r>
            <a:r>
              <a:rPr sz="3375" spc="-25" baseline="3640" dirty="0">
                <a:latin typeface="Calibri"/>
                <a:cs typeface="Calibri"/>
              </a:rPr>
              <a:t>a</a:t>
            </a:r>
            <a:r>
              <a:rPr sz="3375" spc="0" baseline="3640" dirty="0">
                <a:latin typeface="Calibri"/>
                <a:cs typeface="Calibri"/>
              </a:rPr>
              <a:t>t occ</a:t>
            </a:r>
            <a:r>
              <a:rPr sz="3375" spc="4" baseline="3640" dirty="0">
                <a:latin typeface="Calibri"/>
                <a:cs typeface="Calibri"/>
              </a:rPr>
              <a:t>u</a:t>
            </a:r>
            <a:r>
              <a:rPr sz="3375" spc="-2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s</a:t>
            </a:r>
            <a:r>
              <a:rPr sz="3375" spc="-3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the</a:t>
            </a:r>
            <a:r>
              <a:rPr sz="3375" spc="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high</a:t>
            </a:r>
            <a:r>
              <a:rPr sz="3375" spc="9" baseline="3640" dirty="0">
                <a:latin typeface="Calibri"/>
                <a:cs typeface="Calibri"/>
              </a:rPr>
              <a:t>e</a:t>
            </a:r>
            <a:r>
              <a:rPr sz="3375" spc="-19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2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n</a:t>
            </a:r>
            <a:r>
              <a:rPr sz="3375" spc="4" baseline="3640" dirty="0">
                <a:latin typeface="Calibri"/>
                <a:cs typeface="Calibri"/>
              </a:rPr>
              <a:t>u</a:t>
            </a:r>
            <a:r>
              <a:rPr sz="3375" spc="0" baseline="3640" dirty="0">
                <a:latin typeface="Calibri"/>
                <a:cs typeface="Calibri"/>
              </a:rPr>
              <a:t>mber</a:t>
            </a:r>
            <a:endParaRPr sz="2250">
              <a:latin typeface="Calibri"/>
              <a:cs typeface="Calibri"/>
            </a:endParaRPr>
          </a:p>
          <a:p>
            <a:pPr marL="12700" marR="42976">
              <a:lnSpc>
                <a:spcPts val="2435"/>
              </a:lnSpc>
              <a:spcBef>
                <a:spcPts val="2"/>
              </a:spcBef>
            </a:pPr>
            <a:r>
              <a:rPr sz="3375" spc="0" baseline="2427" dirty="0">
                <a:latin typeface="Calibri"/>
                <a:cs typeface="Calibri"/>
              </a:rPr>
              <a:t>of times.</a:t>
            </a:r>
            <a:endParaRPr sz="2250">
              <a:latin typeface="Calibri"/>
              <a:cs typeface="Calibri"/>
            </a:endParaRPr>
          </a:p>
          <a:p>
            <a:pPr marL="12700" marR="57987" indent="914654">
              <a:lnSpc>
                <a:spcPts val="2440"/>
              </a:lnSpc>
              <a:spcBef>
                <a:spcPts val="867"/>
              </a:spcBef>
            </a:pPr>
            <a:r>
              <a:rPr sz="2250" b="1" i="1" spc="0" dirty="0">
                <a:latin typeface="Calibri"/>
                <a:cs typeface="Calibri"/>
              </a:rPr>
              <a:t>E</a:t>
            </a:r>
            <a:r>
              <a:rPr sz="2250" b="1" i="1" spc="-50" dirty="0">
                <a:latin typeface="Calibri"/>
                <a:cs typeface="Calibri"/>
              </a:rPr>
              <a:t>x</a:t>
            </a:r>
            <a:r>
              <a:rPr sz="2250" b="1" i="1" spc="0" dirty="0">
                <a:latin typeface="Calibri"/>
                <a:cs typeface="Calibri"/>
              </a:rPr>
              <a:t>am</a:t>
            </a:r>
            <a:r>
              <a:rPr sz="2250" b="1" i="1" spc="-9" dirty="0">
                <a:latin typeface="Calibri"/>
                <a:cs typeface="Calibri"/>
              </a:rPr>
              <a:t>p</a:t>
            </a:r>
            <a:r>
              <a:rPr sz="2250" b="1" i="1" spc="0" dirty="0">
                <a:latin typeface="Calibri"/>
                <a:cs typeface="Calibri"/>
              </a:rPr>
              <a:t>le: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e mode of { 4,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2</a:t>
            </a:r>
            <a:r>
              <a:rPr sz="2250" spc="0" dirty="0">
                <a:latin typeface="Calibri"/>
                <a:cs typeface="Calibri"/>
              </a:rPr>
              <a:t>, </a:t>
            </a:r>
            <a:r>
              <a:rPr sz="2250" spc="-4" dirty="0">
                <a:latin typeface="Calibri"/>
                <a:cs typeface="Calibri"/>
              </a:rPr>
              <a:t>4</a:t>
            </a:r>
            <a:r>
              <a:rPr sz="2250" spc="0" dirty="0">
                <a:latin typeface="Calibri"/>
                <a:cs typeface="Calibri"/>
              </a:rPr>
              <a:t>, </a:t>
            </a:r>
            <a:r>
              <a:rPr sz="2250" spc="-4" dirty="0">
                <a:latin typeface="Calibri"/>
                <a:cs typeface="Calibri"/>
              </a:rPr>
              <a:t>3</a:t>
            </a:r>
            <a:r>
              <a:rPr sz="2250" spc="0" dirty="0">
                <a:latin typeface="Calibri"/>
                <a:cs typeface="Calibri"/>
              </a:rPr>
              <a:t>,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2,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2</a:t>
            </a:r>
            <a:r>
              <a:rPr sz="2250" spc="0" dirty="0">
                <a:latin typeface="Calibri"/>
                <a:cs typeface="Calibri"/>
              </a:rPr>
              <a:t>} is 2 b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-1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au</a:t>
            </a:r>
            <a:r>
              <a:rPr sz="2250" spc="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it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oc</a:t>
            </a:r>
            <a:r>
              <a:rPr sz="2250" spc="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u</a:t>
            </a:r>
            <a:r>
              <a:rPr sz="2250" spc="-25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3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</a:t>
            </a:r>
            <a:r>
              <a:rPr sz="2250" spc="-1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times,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which is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mo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 than a</a:t>
            </a:r>
            <a:r>
              <a:rPr sz="2250" spc="-34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y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oth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r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n</a:t>
            </a:r>
            <a:r>
              <a:rPr sz="2250" spc="4" dirty="0">
                <a:latin typeface="Calibri"/>
                <a:cs typeface="Calibri"/>
              </a:rPr>
              <a:t>u</a:t>
            </a:r>
            <a:r>
              <a:rPr sz="2250" spc="0" dirty="0">
                <a:latin typeface="Calibri"/>
                <a:cs typeface="Calibri"/>
              </a:rPr>
              <a:t>mbe</a:t>
            </a:r>
            <a:r>
              <a:rPr sz="2250" spc="-2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59508" y="3927348"/>
            <a:ext cx="8253983" cy="1562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10223502" cy="3002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412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anda</a:t>
            </a:r>
            <a:r>
              <a:rPr sz="6600" spc="-3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d D</a:t>
            </a:r>
            <a:r>
              <a:rPr sz="6600" spc="-2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vi</a:t>
            </a:r>
            <a:r>
              <a:rPr sz="6600" spc="-50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  <a:p>
            <a:pPr marL="12700" marR="52412">
              <a:lnSpc>
                <a:spcPct val="101725"/>
              </a:lnSpc>
              <a:spcBef>
                <a:spcPts val="363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he</a:t>
            </a:r>
            <a:r>
              <a:rPr sz="2800" spc="-42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S</a:t>
            </a:r>
            <a:r>
              <a:rPr sz="2800" b="1" spc="-25" dirty="0">
                <a:latin typeface="Calibri"/>
                <a:cs typeface="Calibri"/>
              </a:rPr>
              <a:t>t</a:t>
            </a:r>
            <a:r>
              <a:rPr sz="2800" b="1" spc="0" dirty="0">
                <a:latin typeface="Calibri"/>
                <a:cs typeface="Calibri"/>
              </a:rPr>
              <a:t>anda</a:t>
            </a:r>
            <a:r>
              <a:rPr sz="2800" b="1" spc="-34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d</a:t>
            </a:r>
            <a:r>
              <a:rPr sz="2800" b="1" spc="-57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D</a:t>
            </a:r>
            <a:r>
              <a:rPr sz="2800" b="1" spc="-14" dirty="0">
                <a:latin typeface="Calibri"/>
                <a:cs typeface="Calibri"/>
              </a:rPr>
              <a:t>e</a:t>
            </a:r>
            <a:r>
              <a:rPr sz="2800" b="1" spc="0" dirty="0">
                <a:latin typeface="Calibri"/>
                <a:cs typeface="Calibri"/>
              </a:rPr>
              <a:t>vi</a:t>
            </a:r>
            <a:r>
              <a:rPr sz="2800" b="1" spc="-29" dirty="0">
                <a:latin typeface="Calibri"/>
                <a:cs typeface="Calibri"/>
              </a:rPr>
              <a:t>a</a:t>
            </a:r>
            <a:r>
              <a:rPr sz="2800" b="1" spc="0" dirty="0">
                <a:latin typeface="Calibri"/>
                <a:cs typeface="Calibri"/>
              </a:rPr>
              <a:t>tion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1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8" dirty="0">
                <a:latin typeface="Calibri"/>
                <a:cs typeface="Calibri"/>
              </a:rPr>
              <a:t> </a:t>
            </a:r>
            <a:r>
              <a:rPr sz="2800" spc="-9" dirty="0">
                <a:latin typeface="Calibri"/>
                <a:cs typeface="Calibri"/>
              </a:rPr>
              <a:t>m</a:t>
            </a:r>
            <a:r>
              <a:rPr sz="2800" spc="0" dirty="0">
                <a:latin typeface="Calibri"/>
                <a:cs typeface="Calibri"/>
              </a:rPr>
              <a:t>easu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8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tion</a:t>
            </a:r>
            <a:r>
              <a:rPr sz="2800" spc="-9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spe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sion</a:t>
            </a:r>
            <a:r>
              <a:rPr sz="2800" spc="-7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241300" marR="52412">
              <a:lnSpc>
                <a:spcPts val="3025"/>
              </a:lnSpc>
              <a:spcBef>
                <a:spcPts val="151"/>
              </a:spcBef>
            </a:pP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aset.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020"/>
              </a:lnSpc>
              <a:spcBef>
                <a:spcPts val="251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Calibri"/>
                <a:cs typeface="Calibri"/>
              </a:rPr>
              <a:t>It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1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number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used</a:t>
            </a:r>
            <a:r>
              <a:rPr sz="2800" spc="-19" dirty="0">
                <a:latin typeface="Calibri"/>
                <a:cs typeface="Calibri"/>
              </a:rPr>
              <a:t> 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44" dirty="0">
                <a:latin typeface="Calibri"/>
                <a:cs typeface="Calibri"/>
              </a:rPr>
              <a:t> </a:t>
            </a:r>
            <a:r>
              <a:rPr sz="2800" b="1" spc="-34" dirty="0">
                <a:latin typeface="Calibri"/>
                <a:cs typeface="Calibri"/>
              </a:rPr>
              <a:t>t</a:t>
            </a:r>
            <a:r>
              <a:rPr sz="2800" b="1" spc="0" dirty="0">
                <a:latin typeface="Calibri"/>
                <a:cs typeface="Calibri"/>
              </a:rPr>
              <a:t>ell</a:t>
            </a:r>
            <a:r>
              <a:rPr sz="2800" b="1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h</a:t>
            </a:r>
            <a:r>
              <a:rPr sz="2800" spc="-14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w</a:t>
            </a:r>
            <a:r>
              <a:rPr sz="2800" spc="-3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measu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eme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ts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3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oup</a:t>
            </a:r>
            <a:r>
              <a:rPr sz="2800" spc="-2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3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sp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ead out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om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9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9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(m</a:t>
            </a:r>
            <a:r>
              <a:rPr sz="2800" spc="4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9" dirty="0">
                <a:latin typeface="Calibri"/>
                <a:cs typeface="Calibri"/>
              </a:rPr>
              <a:t>)</a:t>
            </a:r>
            <a:r>
              <a:rPr sz="2800" spc="0" dirty="0">
                <a:latin typeface="Calibri"/>
                <a:cs typeface="Calibri"/>
              </a:rPr>
              <a:t>,</a:t>
            </a:r>
            <a:r>
              <a:rPr sz="2800" spc="-6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24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xpe</a:t>
            </a:r>
            <a:r>
              <a:rPr sz="2800" spc="9" dirty="0">
                <a:latin typeface="Calibri"/>
                <a:cs typeface="Calibri"/>
              </a:rPr>
              <a:t>c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877312" y="2503932"/>
            <a:ext cx="6437376" cy="349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699475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anda</a:t>
            </a:r>
            <a:r>
              <a:rPr sz="6600" spc="-3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d D</a:t>
            </a:r>
            <a:r>
              <a:rPr sz="6600" spc="-2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vi</a:t>
            </a:r>
            <a:r>
              <a:rPr sz="6600" spc="-50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70075"/>
            <a:ext cx="4042637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0"/>
              </a:lnSpc>
              <a:spcBef>
                <a:spcPts val="74"/>
              </a:spcBef>
            </a:pPr>
            <a:r>
              <a:rPr sz="2025" spc="0" baseline="2022" dirty="0">
                <a:latin typeface="Calibri"/>
                <a:cs typeface="Calibri"/>
              </a:rPr>
              <a:t>T</a:t>
            </a:r>
            <a:r>
              <a:rPr sz="2025" spc="-4" baseline="2022" dirty="0">
                <a:latin typeface="Calibri"/>
                <a:cs typeface="Calibri"/>
              </a:rPr>
              <a:t>h</a:t>
            </a:r>
            <a:r>
              <a:rPr sz="2025" spc="0" baseline="2022" dirty="0">
                <a:latin typeface="Calibri"/>
                <a:cs typeface="Calibri"/>
              </a:rPr>
              <a:t>e ma</a:t>
            </a:r>
            <a:r>
              <a:rPr sz="2025" spc="-4" baseline="2022" dirty="0">
                <a:latin typeface="Calibri"/>
                <a:cs typeface="Calibri"/>
              </a:rPr>
              <a:t>r</a:t>
            </a:r>
            <a:r>
              <a:rPr sz="2025" spc="-14" baseline="2022" dirty="0">
                <a:latin typeface="Calibri"/>
                <a:cs typeface="Calibri"/>
              </a:rPr>
              <a:t>k</a:t>
            </a:r>
            <a:r>
              <a:rPr sz="2025" spc="0" baseline="2022" dirty="0">
                <a:latin typeface="Calibri"/>
                <a:cs typeface="Calibri"/>
              </a:rPr>
              <a:t>s</a:t>
            </a:r>
            <a:r>
              <a:rPr sz="2025" spc="-4" baseline="2022" dirty="0">
                <a:latin typeface="Calibri"/>
                <a:cs typeface="Calibri"/>
              </a:rPr>
              <a:t> </a:t>
            </a:r>
            <a:r>
              <a:rPr sz="2025" spc="4" baseline="2022" dirty="0">
                <a:latin typeface="Calibri"/>
                <a:cs typeface="Calibri"/>
              </a:rPr>
              <a:t>o</a:t>
            </a:r>
            <a:r>
              <a:rPr sz="2025" spc="0" baseline="2022" dirty="0">
                <a:latin typeface="Calibri"/>
                <a:cs typeface="Calibri"/>
              </a:rPr>
              <a:t>f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a</a:t>
            </a:r>
            <a:r>
              <a:rPr sz="2025" spc="-4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class</a:t>
            </a:r>
            <a:r>
              <a:rPr sz="2025" spc="-19" baseline="2022" dirty="0">
                <a:latin typeface="Calibri"/>
                <a:cs typeface="Calibri"/>
              </a:rPr>
              <a:t> </a:t>
            </a:r>
            <a:r>
              <a:rPr sz="2025" spc="4" baseline="2022" dirty="0">
                <a:latin typeface="Calibri"/>
                <a:cs typeface="Calibri"/>
              </a:rPr>
              <a:t>o</a:t>
            </a:r>
            <a:r>
              <a:rPr sz="2025" spc="0" baseline="2022" dirty="0">
                <a:latin typeface="Calibri"/>
                <a:cs typeface="Calibri"/>
              </a:rPr>
              <a:t>f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ei</a:t>
            </a:r>
            <a:r>
              <a:rPr sz="2025" spc="-4" baseline="2022" dirty="0">
                <a:latin typeface="Calibri"/>
                <a:cs typeface="Calibri"/>
              </a:rPr>
              <a:t>g</a:t>
            </a:r>
            <a:r>
              <a:rPr sz="2025" spc="-14" baseline="2022" dirty="0">
                <a:latin typeface="Calibri"/>
                <a:cs typeface="Calibri"/>
              </a:rPr>
              <a:t>h</a:t>
            </a:r>
            <a:r>
              <a:rPr sz="2025" spc="0" baseline="2022" dirty="0">
                <a:latin typeface="Calibri"/>
                <a:cs typeface="Calibri"/>
              </a:rPr>
              <a:t>t </a:t>
            </a:r>
            <a:r>
              <a:rPr sz="2025" spc="-14" baseline="2022" dirty="0">
                <a:latin typeface="Calibri"/>
                <a:cs typeface="Calibri"/>
              </a:rPr>
              <a:t>s</a:t>
            </a:r>
            <a:r>
              <a:rPr sz="2025" spc="0" baseline="2022" dirty="0">
                <a:latin typeface="Calibri"/>
                <a:cs typeface="Calibri"/>
              </a:rPr>
              <a:t>tu</a:t>
            </a:r>
            <a:r>
              <a:rPr sz="2025" spc="-4" baseline="2022" dirty="0">
                <a:latin typeface="Calibri"/>
                <a:cs typeface="Calibri"/>
              </a:rPr>
              <a:t>d</a:t>
            </a:r>
            <a:r>
              <a:rPr sz="2025" spc="0" baseline="2022" dirty="0">
                <a:latin typeface="Calibri"/>
                <a:cs typeface="Calibri"/>
              </a:rPr>
              <a:t>e</a:t>
            </a:r>
            <a:r>
              <a:rPr sz="2025" spc="-19" baseline="2022" dirty="0">
                <a:latin typeface="Calibri"/>
                <a:cs typeface="Calibri"/>
              </a:rPr>
              <a:t>n</a:t>
            </a:r>
            <a:r>
              <a:rPr sz="2025" spc="0" baseline="2022" dirty="0">
                <a:latin typeface="Calibri"/>
                <a:cs typeface="Calibri"/>
              </a:rPr>
              <a:t>ts: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2, 4,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4, 4,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5,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5, 7,</a:t>
            </a:r>
            <a:r>
              <a:rPr sz="2025" spc="-9" baseline="2022" dirty="0">
                <a:latin typeface="Calibri"/>
                <a:cs typeface="Calibri"/>
              </a:rPr>
              <a:t> </a:t>
            </a:r>
            <a:r>
              <a:rPr sz="2025" spc="0" baseline="2022" dirty="0">
                <a:latin typeface="Calibri"/>
                <a:cs typeface="Calibri"/>
              </a:rPr>
              <a:t>9.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15484" y="5228844"/>
            <a:ext cx="2921508" cy="358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5785947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39" baseline="3103" dirty="0">
                <a:latin typeface="Calibri Light"/>
                <a:cs typeface="Calibri Light"/>
              </a:rPr>
              <a:t>nt</a:t>
            </a:r>
            <a:r>
              <a:rPr sz="6600" spc="0" baseline="3103" dirty="0">
                <a:latin typeface="Calibri Light"/>
                <a:cs typeface="Calibri Light"/>
              </a:rPr>
              <a:t>erQuartile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Ran</a:t>
            </a:r>
            <a:r>
              <a:rPr sz="6600" spc="-34" baseline="3103" dirty="0">
                <a:latin typeface="Calibri Light"/>
                <a:cs typeface="Calibri Light"/>
              </a:rPr>
              <a:t>g</a:t>
            </a:r>
            <a:r>
              <a:rPr sz="6600" spc="0" baseline="3103" dirty="0">
                <a:latin typeface="Calibri Light"/>
                <a:cs typeface="Calibri Light"/>
              </a:rPr>
              <a:t>e (</a:t>
            </a:r>
            <a:r>
              <a:rPr sz="6600" spc="9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QR)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82267"/>
            <a:ext cx="10390749" cy="1543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I</a:t>
            </a:r>
            <a:r>
              <a:rPr sz="4200" b="1" spc="-25" baseline="2925" dirty="0">
                <a:latin typeface="Calibri"/>
                <a:cs typeface="Calibri"/>
              </a:rPr>
              <a:t>n</a:t>
            </a:r>
            <a:r>
              <a:rPr sz="4200" b="1" spc="-34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3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quartile</a:t>
            </a:r>
            <a:r>
              <a:rPr sz="4200" b="1" spc="30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Ran</a:t>
            </a:r>
            <a:r>
              <a:rPr sz="4200" b="1" spc="-29" baseline="2925" dirty="0">
                <a:latin typeface="Calibri"/>
                <a:cs typeface="Calibri"/>
              </a:rPr>
              <a:t>g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51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(</a:t>
            </a:r>
            <a:r>
              <a:rPr sz="4200" b="1" spc="0" baseline="2925" dirty="0">
                <a:latin typeface="Calibri"/>
                <a:cs typeface="Calibri"/>
              </a:rPr>
              <a:t>IQR):</a:t>
            </a:r>
            <a:r>
              <a:rPr sz="4200" b="1" spc="1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It 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 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measu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8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-34" baseline="2925" dirty="0">
                <a:latin typeface="Calibri"/>
                <a:cs typeface="Calibri"/>
              </a:rPr>
              <a:t>st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4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25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spe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sio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,</a:t>
            </a:r>
            <a:r>
              <a:rPr sz="4200" spc="-6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be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eq</a:t>
            </a:r>
            <a:r>
              <a:rPr sz="4200" spc="-9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 the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-25" baseline="2925" dirty="0">
                <a:latin typeface="Calibri"/>
                <a:cs typeface="Calibri"/>
              </a:rPr>
              <a:t>f</a:t>
            </a:r>
            <a:r>
              <a:rPr sz="4200" spc="-75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ence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1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een 7</a:t>
            </a:r>
            <a:r>
              <a:rPr sz="4200" spc="-9" baseline="2925" dirty="0">
                <a:latin typeface="Calibri"/>
                <a:cs typeface="Calibri"/>
              </a:rPr>
              <a:t>5</a:t>
            </a:r>
            <a:r>
              <a:rPr sz="4200" spc="0" baseline="2925" dirty="0">
                <a:latin typeface="Calibri"/>
                <a:cs typeface="Calibri"/>
              </a:rPr>
              <a:t>th</a:t>
            </a:r>
            <a:r>
              <a:rPr sz="4200" spc="2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4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25th</a:t>
            </a:r>
            <a:r>
              <a:rPr sz="4200" spc="4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ce</a:t>
            </a:r>
            <a:r>
              <a:rPr sz="4200" spc="-25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s, or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1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een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up</a:t>
            </a:r>
            <a:r>
              <a:rPr sz="4200" spc="-14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14" baseline="2925" dirty="0">
                <a:latin typeface="Calibri"/>
                <a:cs typeface="Calibri"/>
              </a:rPr>
              <a:t>ow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6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quart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le</a:t>
            </a:r>
            <a:r>
              <a:rPr sz="4200" spc="-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470153" marR="53263">
              <a:lnSpc>
                <a:spcPct val="101725"/>
              </a:lnSpc>
              <a:spcBef>
                <a:spcPts val="13"/>
              </a:spcBef>
            </a:pPr>
            <a:r>
              <a:rPr sz="2400" spc="0" dirty="0">
                <a:latin typeface="Calibri"/>
                <a:cs typeface="Calibri"/>
              </a:rPr>
              <a:t>-</a:t>
            </a:r>
            <a:r>
              <a:rPr sz="2400" spc="522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Also 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all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midsp</a:t>
            </a:r>
            <a:r>
              <a:rPr sz="2400" b="1" spc="-29" dirty="0">
                <a:latin typeface="Calibri"/>
                <a:cs typeface="Calibri"/>
              </a:rPr>
              <a:t>r</a:t>
            </a: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4" dirty="0">
                <a:latin typeface="Calibri"/>
                <a:cs typeface="Calibri"/>
              </a:rPr>
              <a:t>a</a:t>
            </a:r>
            <a:r>
              <a:rPr sz="2400" b="1" spc="0" dirty="0">
                <a:latin typeface="Calibri"/>
                <a:cs typeface="Calibri"/>
              </a:rPr>
              <a:t>d </a:t>
            </a:r>
            <a:r>
              <a:rPr sz="2400" spc="-4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r </a:t>
            </a:r>
            <a:r>
              <a:rPr sz="2400" b="1" spc="0" dirty="0">
                <a:latin typeface="Calibri"/>
                <a:cs typeface="Calibri"/>
              </a:rPr>
              <a:t>midd</a:t>
            </a:r>
            <a:r>
              <a:rPr sz="2400" b="1" spc="-4" dirty="0">
                <a:latin typeface="Calibri"/>
                <a:cs typeface="Calibri"/>
              </a:rPr>
              <a:t>l</a:t>
            </a:r>
            <a:r>
              <a:rPr sz="2400" b="1" spc="0" dirty="0">
                <a:latin typeface="Calibri"/>
                <a:cs typeface="Calibri"/>
              </a:rPr>
              <a:t>e 5</a:t>
            </a:r>
            <a:r>
              <a:rPr sz="2400" b="1" spc="-4" dirty="0">
                <a:latin typeface="Calibri"/>
                <a:cs typeface="Calibri"/>
              </a:rPr>
              <a:t>0</a:t>
            </a:r>
            <a:r>
              <a:rPr sz="2400" b="1" spc="4" dirty="0">
                <a:latin typeface="Calibri"/>
                <a:cs typeface="Calibri"/>
              </a:rPr>
              <a:t>%</a:t>
            </a:r>
            <a:r>
              <a:rPr sz="2400" spc="0" dirty="0">
                <a:latin typeface="Calibri"/>
                <a:cs typeface="Calibri"/>
              </a:rPr>
              <a:t>, 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r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hni</a:t>
            </a:r>
            <a:r>
              <a:rPr sz="2400" spc="-1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ally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H</a:t>
            </a:r>
            <a:r>
              <a:rPr sz="2400" b="1" spc="-4" dirty="0">
                <a:latin typeface="Calibri"/>
                <a:cs typeface="Calibri"/>
              </a:rPr>
              <a:t>-</a:t>
            </a:r>
            <a:r>
              <a:rPr sz="2400" b="1" spc="0" dirty="0">
                <a:latin typeface="Calibri"/>
                <a:cs typeface="Calibri"/>
              </a:rPr>
              <a:t>sp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4" dirty="0">
                <a:latin typeface="Calibri"/>
                <a:cs typeface="Calibri"/>
              </a:rPr>
              <a:t>a</a:t>
            </a:r>
            <a:r>
              <a:rPr sz="2400" b="1" spc="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98420" y="2441448"/>
            <a:ext cx="6995159" cy="254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504248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IQ</a:t>
            </a:r>
            <a:r>
              <a:rPr sz="6600" spc="-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- </a:t>
            </a:r>
            <a:r>
              <a:rPr sz="6600" spc="-100" baseline="3103" dirty="0">
                <a:latin typeface="Calibri Light"/>
                <a:cs typeface="Calibri Light"/>
              </a:rPr>
              <a:t>E</a:t>
            </a:r>
            <a:r>
              <a:rPr sz="6600" spc="-5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en Sample Si</a:t>
            </a:r>
            <a:r>
              <a:rPr sz="6600" spc="-129" baseline="3103" dirty="0">
                <a:latin typeface="Calibri Light"/>
                <a:cs typeface="Calibri Light"/>
              </a:rPr>
              <a:t>z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70404" y="2435352"/>
            <a:ext cx="7251192" cy="2561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491992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IQ</a:t>
            </a:r>
            <a:r>
              <a:rPr sz="6600" spc="-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- Odd </a:t>
            </a:r>
            <a:r>
              <a:rPr sz="6600" spc="-1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ample </a:t>
            </a:r>
            <a:r>
              <a:rPr sz="6600" spc="-9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119" baseline="3103" dirty="0">
                <a:latin typeface="Calibri Light"/>
                <a:cs typeface="Calibri Light"/>
              </a:rPr>
              <a:t>z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46348" y="2944368"/>
            <a:ext cx="5099304" cy="2921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9231759" cy="1897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5112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IQR</a:t>
            </a:r>
            <a:r>
              <a:rPr sz="6600" spc="-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ct val="101725"/>
              </a:lnSpc>
              <a:spcBef>
                <a:spcPts val="363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Calibri"/>
                <a:cs typeface="Calibri"/>
              </a:rPr>
              <a:t>B</a:t>
            </a:r>
            <a:r>
              <a:rPr sz="2800" spc="-50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xplot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(</a:t>
            </a:r>
            <a:r>
              <a:rPr sz="2800" spc="9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ith</a:t>
            </a:r>
            <a:r>
              <a:rPr sz="2800" spc="-1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-2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n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quarti</a:t>
            </a:r>
            <a:r>
              <a:rPr sz="2800" spc="-4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103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-14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e)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spc="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nd</a:t>
            </a:r>
            <a:r>
              <a:rPr sz="2800" spc="-3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</a:t>
            </a:r>
            <a:r>
              <a:rPr sz="2800" spc="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b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ty</a:t>
            </a:r>
            <a:r>
              <a:rPr sz="2800" spc="-5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density</a:t>
            </a:r>
            <a:endParaRPr sz="2800">
              <a:latin typeface="Calibri"/>
              <a:cs typeface="Calibri"/>
            </a:endParaRPr>
          </a:p>
          <a:p>
            <a:pPr marL="241300" marR="65112">
              <a:lnSpc>
                <a:spcPts val="3025"/>
              </a:lnSpc>
              <a:spcBef>
                <a:spcPts val="151"/>
              </a:spcBef>
            </a:pPr>
            <a:r>
              <a:rPr sz="4200" spc="0" baseline="2925" dirty="0">
                <a:latin typeface="Calibri"/>
                <a:cs typeface="Calibri"/>
              </a:rPr>
              <a:t>function</a:t>
            </a:r>
            <a:r>
              <a:rPr sz="4200" spc="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(pd</a:t>
            </a:r>
            <a:r>
              <a:rPr sz="4200" spc="34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)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Normal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N(0,σ2)</a:t>
            </a:r>
            <a:r>
              <a:rPr sz="4200" spc="34" baseline="2925" dirty="0">
                <a:latin typeface="Calibri"/>
                <a:cs typeface="Calibri"/>
              </a:rPr>
              <a:t> </a:t>
            </a:r>
            <a:r>
              <a:rPr sz="4200" spc="-64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opu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85772" y="1924812"/>
            <a:ext cx="7629144" cy="3564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672921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Summe</a:t>
            </a:r>
            <a:r>
              <a:rPr sz="6600" spc="1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y</a:t>
            </a:r>
            <a:r>
              <a:rPr sz="6600" spc="-3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 S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al Anal</a:t>
            </a:r>
            <a:r>
              <a:rPr sz="6600" spc="-29" baseline="3103" dirty="0">
                <a:latin typeface="Calibri Light"/>
                <a:cs typeface="Calibri Light"/>
              </a:rPr>
              <a:t>y</a:t>
            </a:r>
            <a:r>
              <a:rPr sz="6600" spc="0" baseline="3103" dirty="0">
                <a:latin typeface="Calibri Light"/>
                <a:cs typeface="Calibri Light"/>
              </a:rPr>
              <a:t>sis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16940" y="749579"/>
            <a:ext cx="225368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159" baseline="3103" dirty="0">
                <a:latin typeface="Calibri Light"/>
                <a:cs typeface="Calibri Light"/>
              </a:rPr>
              <a:t>k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wness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1517" y="2228018"/>
            <a:ext cx="7168077" cy="7437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  <a:spcBef>
                <a:spcPts val="152"/>
              </a:spcBef>
            </a:pPr>
            <a:r>
              <a:rPr sz="2800" spc="0" dirty="0">
                <a:latin typeface="MS UI Gothic"/>
                <a:cs typeface="MS UI Gothic"/>
              </a:rPr>
              <a:t>✓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73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s</a:t>
            </a:r>
            <a:r>
              <a:rPr sz="2800" b="1" spc="-69" dirty="0">
                <a:latin typeface="Calibri"/>
                <a:cs typeface="Calibri"/>
              </a:rPr>
              <a:t>k</a:t>
            </a:r>
            <a:r>
              <a:rPr sz="2800" b="1" spc="-19" dirty="0">
                <a:latin typeface="Calibri"/>
                <a:cs typeface="Calibri"/>
              </a:rPr>
              <a:t>e</a:t>
            </a:r>
            <a:r>
              <a:rPr sz="2800" b="1" spc="0" dirty="0">
                <a:latin typeface="Calibri"/>
                <a:cs typeface="Calibri"/>
              </a:rPr>
              <a:t>wness</a:t>
            </a:r>
            <a:r>
              <a:rPr sz="2800" spc="0" dirty="0">
                <a:latin typeface="Calibri"/>
                <a:cs typeface="Calibri"/>
              </a:rPr>
              <a:t>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</a:t>
            </a:r>
            <a:r>
              <a:rPr sz="2800" spc="-2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4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ects the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y</a:t>
            </a:r>
            <a:r>
              <a:rPr sz="2800" spc="-9" dirty="0">
                <a:latin typeface="Calibri"/>
                <a:cs typeface="Calibri"/>
              </a:rPr>
              <a:t>m</a:t>
            </a:r>
            <a:r>
              <a:rPr sz="2800" spc="0" dirty="0">
                <a:latin typeface="Calibri"/>
                <a:cs typeface="Calibri"/>
              </a:rPr>
              <a:t>m</a:t>
            </a:r>
            <a:r>
              <a:rPr sz="2800" spc="-14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try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 a</a:t>
            </a:r>
            <a:endParaRPr sz="2800">
              <a:latin typeface="Calibri"/>
              <a:cs typeface="Calibri"/>
            </a:endParaRPr>
          </a:p>
          <a:p>
            <a:pPr marL="241300" marR="56505">
              <a:lnSpc>
                <a:spcPts val="2770"/>
              </a:lnSpc>
            </a:pPr>
            <a:r>
              <a:rPr sz="4200" spc="0" baseline="3900" dirty="0">
                <a:latin typeface="Calibri"/>
                <a:cs typeface="Calibri"/>
              </a:rPr>
              <a:t>d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-34" baseline="3900" dirty="0">
                <a:latin typeface="Calibri"/>
                <a:cs typeface="Calibri"/>
              </a:rPr>
              <a:t>s</a:t>
            </a:r>
            <a:r>
              <a:rPr sz="4200" spc="0" baseline="3900" dirty="0">
                <a:latin typeface="Calibri"/>
                <a:cs typeface="Calibri"/>
              </a:rPr>
              <a:t>trib</a:t>
            </a:r>
            <a:r>
              <a:rPr sz="4200" spc="-9" baseline="3900" dirty="0">
                <a:latin typeface="Calibri"/>
                <a:cs typeface="Calibri"/>
              </a:rPr>
              <a:t>u</a:t>
            </a:r>
            <a:r>
              <a:rPr sz="4200" spc="0" baseline="3900" dirty="0">
                <a:latin typeface="Calibri"/>
                <a:cs typeface="Calibri"/>
              </a:rPr>
              <a:t>ti</a:t>
            </a:r>
            <a:r>
              <a:rPr sz="4200" spc="9" baseline="3900" dirty="0">
                <a:latin typeface="Calibri"/>
                <a:cs typeface="Calibri"/>
              </a:rPr>
              <a:t>o</a:t>
            </a:r>
            <a:r>
              <a:rPr sz="4200" spc="0" baseline="39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9098" y="2998978"/>
            <a:ext cx="138713" cy="273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925" spc="0" baseline="2800" dirty="0">
                <a:latin typeface="Calibri"/>
                <a:cs typeface="Calibri"/>
              </a:rPr>
              <a:t>-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7698" y="2998978"/>
            <a:ext cx="7002251" cy="5115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23"/>
              </a:lnSpc>
              <a:spcBef>
                <a:spcPts val="105"/>
              </a:spcBef>
            </a:pP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-59" dirty="0">
                <a:latin typeface="Calibri"/>
                <a:cs typeface="Calibri"/>
              </a:rPr>
              <a:t>k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ess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measu</a:t>
            </a:r>
            <a:r>
              <a:rPr sz="1950" spc="-19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es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b="1" spc="-4" dirty="0">
                <a:latin typeface="Calibri"/>
                <a:cs typeface="Calibri"/>
              </a:rPr>
              <a:t>a</a:t>
            </a:r>
            <a:r>
              <a:rPr sz="1950" b="1" spc="-25" dirty="0">
                <a:latin typeface="Calibri"/>
                <a:cs typeface="Calibri"/>
              </a:rPr>
              <a:t>s</a:t>
            </a:r>
            <a:r>
              <a:rPr sz="1950" b="1" spc="0" dirty="0">
                <a:latin typeface="Calibri"/>
                <a:cs typeface="Calibri"/>
              </a:rPr>
              <a:t>ym</a:t>
            </a:r>
            <a:r>
              <a:rPr sz="1950" b="1" spc="4" dirty="0">
                <a:latin typeface="Calibri"/>
                <a:cs typeface="Calibri"/>
              </a:rPr>
              <a:t>m</a:t>
            </a:r>
            <a:r>
              <a:rPr sz="1950" b="1" spc="-14" dirty="0">
                <a:latin typeface="Calibri"/>
                <a:cs typeface="Calibri"/>
              </a:rPr>
              <a:t>e</a:t>
            </a:r>
            <a:r>
              <a:rPr sz="1950" b="1" spc="0" dirty="0">
                <a:latin typeface="Calibri"/>
                <a:cs typeface="Calibri"/>
              </a:rPr>
              <a:t>t</a:t>
            </a:r>
            <a:r>
              <a:rPr sz="1950" b="1" spc="14" dirty="0">
                <a:latin typeface="Calibri"/>
                <a:cs typeface="Calibri"/>
              </a:rPr>
              <a:t>r</a:t>
            </a:r>
            <a:r>
              <a:rPr sz="1950" b="1" spc="0" dirty="0">
                <a:latin typeface="Calibri"/>
                <a:cs typeface="Calibri"/>
              </a:rPr>
              <a:t>y</a:t>
            </a:r>
            <a:r>
              <a:rPr sz="1950" b="1" spc="-4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of a</a:t>
            </a:r>
            <a:r>
              <a:rPr sz="1950" spc="-4" dirty="0">
                <a:latin typeface="Calibri"/>
                <a:cs typeface="Calibri"/>
              </a:rPr>
              <a:t> </a:t>
            </a:r>
            <a:r>
              <a:rPr sz="1950" spc="4" dirty="0">
                <a:latin typeface="Calibri"/>
                <a:cs typeface="Calibri"/>
              </a:rPr>
              <a:t>d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-9" dirty="0">
                <a:latin typeface="Calibri"/>
                <a:cs typeface="Calibri"/>
              </a:rPr>
              <a:t>t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on.</a:t>
            </a:r>
            <a:r>
              <a:rPr sz="1950" spc="-4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-9" dirty="0">
                <a:latin typeface="Calibri"/>
                <a:cs typeface="Calibri"/>
              </a:rPr>
              <a:t>t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on</a:t>
            </a:r>
            <a:r>
              <a:rPr sz="1950" spc="-44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s 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</a:pPr>
            <a:r>
              <a:rPr sz="1950" spc="-9" dirty="0">
                <a:latin typeface="Calibri"/>
                <a:cs typeface="Calibri"/>
              </a:rPr>
              <a:t>c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4" dirty="0">
                <a:latin typeface="Calibri"/>
                <a:cs typeface="Calibri"/>
              </a:rPr>
              <a:t>ll</a:t>
            </a:r>
            <a:r>
              <a:rPr sz="1950" spc="0" dirty="0">
                <a:latin typeface="Calibri"/>
                <a:cs typeface="Calibri"/>
              </a:rPr>
              <a:t>ed a</a:t>
            </a:r>
            <a:r>
              <a:rPr sz="1950" spc="-2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ymm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c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en</a:t>
            </a:r>
            <a:r>
              <a:rPr sz="1950" spc="-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one</a:t>
            </a:r>
            <a:r>
              <a:rPr sz="1950" spc="-19" dirty="0">
                <a:latin typeface="Calibri"/>
                <a:cs typeface="Calibri"/>
              </a:rPr>
              <a:t> t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l is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l</a:t>
            </a:r>
            <a:r>
              <a:rPr sz="1950" spc="0" dirty="0">
                <a:latin typeface="Calibri"/>
                <a:cs typeface="Calibri"/>
              </a:rPr>
              <a:t>on</a:t>
            </a:r>
            <a:r>
              <a:rPr sz="1950" spc="-9" dirty="0">
                <a:latin typeface="Calibri"/>
                <a:cs typeface="Calibri"/>
              </a:rPr>
              <a:t>g</a:t>
            </a:r>
            <a:r>
              <a:rPr sz="1950" spc="0" dirty="0">
                <a:latin typeface="Calibri"/>
                <a:cs typeface="Calibri"/>
              </a:rPr>
              <a:t>er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an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o</a:t>
            </a:r>
            <a:r>
              <a:rPr sz="1950" spc="4" dirty="0">
                <a:latin typeface="Calibri"/>
                <a:cs typeface="Calibri"/>
              </a:rPr>
              <a:t>t</a:t>
            </a:r>
            <a:r>
              <a:rPr sz="1950" spc="0" dirty="0">
                <a:latin typeface="Calibri"/>
                <a:cs typeface="Calibri"/>
              </a:rPr>
              <a:t>he</a:t>
            </a:r>
            <a:r>
              <a:rPr sz="1950" spc="-189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4798" y="3536950"/>
            <a:ext cx="7276444" cy="1051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2646">
              <a:lnSpc>
                <a:spcPts val="2090"/>
              </a:lnSpc>
              <a:spcBef>
                <a:spcPts val="104"/>
              </a:spcBef>
            </a:pPr>
            <a:r>
              <a:rPr sz="2925" spc="0" baseline="2800" dirty="0">
                <a:latin typeface="Calibri"/>
                <a:cs typeface="Calibri"/>
              </a:rPr>
              <a:t>-</a:t>
            </a:r>
            <a:r>
              <a:rPr sz="2925" spc="-9" baseline="2800" dirty="0">
                <a:latin typeface="Calibri"/>
                <a:cs typeface="Calibri"/>
              </a:rPr>
              <a:t> </a:t>
            </a:r>
            <a:r>
              <a:rPr sz="2925" spc="0" baseline="2800" dirty="0">
                <a:latin typeface="Calibri"/>
                <a:cs typeface="Calibri"/>
              </a:rPr>
              <a:t>The di</a:t>
            </a:r>
            <a:r>
              <a:rPr sz="2925" spc="-25" baseline="2800" dirty="0">
                <a:latin typeface="Calibri"/>
                <a:cs typeface="Calibri"/>
              </a:rPr>
              <a:t>r</a:t>
            </a:r>
            <a:r>
              <a:rPr sz="2925" spc="0" baseline="2800" dirty="0">
                <a:latin typeface="Calibri"/>
                <a:cs typeface="Calibri"/>
              </a:rPr>
              <a:t>ection</a:t>
            </a:r>
            <a:r>
              <a:rPr sz="2925" spc="-29" baseline="2800" dirty="0">
                <a:latin typeface="Calibri"/>
                <a:cs typeface="Calibri"/>
              </a:rPr>
              <a:t> </a:t>
            </a:r>
            <a:r>
              <a:rPr sz="2925" spc="0" baseline="2800" dirty="0">
                <a:latin typeface="Calibri"/>
                <a:cs typeface="Calibri"/>
              </a:rPr>
              <a:t>of s</a:t>
            </a:r>
            <a:r>
              <a:rPr sz="2925" spc="-64" baseline="2800" dirty="0">
                <a:latin typeface="Calibri"/>
                <a:cs typeface="Calibri"/>
              </a:rPr>
              <a:t>k</a:t>
            </a:r>
            <a:r>
              <a:rPr sz="2925" spc="-14" baseline="2800" dirty="0">
                <a:latin typeface="Calibri"/>
                <a:cs typeface="Calibri"/>
              </a:rPr>
              <a:t>e</a:t>
            </a:r>
            <a:r>
              <a:rPr sz="2925" spc="0" baseline="2800" dirty="0">
                <a:latin typeface="Calibri"/>
                <a:cs typeface="Calibri"/>
              </a:rPr>
              <a:t>w</a:t>
            </a:r>
            <a:r>
              <a:rPr sz="2925" spc="4" baseline="2800" dirty="0">
                <a:latin typeface="Calibri"/>
                <a:cs typeface="Calibri"/>
              </a:rPr>
              <a:t>n</a:t>
            </a:r>
            <a:r>
              <a:rPr sz="2925" spc="0" baseline="2800" dirty="0">
                <a:latin typeface="Calibri"/>
                <a:cs typeface="Calibri"/>
              </a:rPr>
              <a:t>ess</a:t>
            </a:r>
            <a:r>
              <a:rPr sz="2925" spc="-29" baseline="2800" dirty="0">
                <a:latin typeface="Calibri"/>
                <a:cs typeface="Calibri"/>
              </a:rPr>
              <a:t> </a:t>
            </a:r>
            <a:r>
              <a:rPr sz="2925" spc="-4" baseline="2800" dirty="0">
                <a:latin typeface="Calibri"/>
                <a:cs typeface="Calibri"/>
              </a:rPr>
              <a:t>i</a:t>
            </a:r>
            <a:r>
              <a:rPr sz="2925" spc="0" baseline="2800" dirty="0">
                <a:latin typeface="Calibri"/>
                <a:cs typeface="Calibri"/>
              </a:rPr>
              <a:t>s </a:t>
            </a:r>
            <a:r>
              <a:rPr sz="2925" spc="4" baseline="2800" dirty="0">
                <a:latin typeface="Calibri"/>
                <a:cs typeface="Calibri"/>
              </a:rPr>
              <a:t>g</a:t>
            </a:r>
            <a:r>
              <a:rPr sz="2925" spc="-4" baseline="2800" dirty="0">
                <a:latin typeface="Calibri"/>
                <a:cs typeface="Calibri"/>
              </a:rPr>
              <a:t>i</a:t>
            </a:r>
            <a:r>
              <a:rPr sz="2925" spc="-19" baseline="2800" dirty="0">
                <a:latin typeface="Calibri"/>
                <a:cs typeface="Calibri"/>
              </a:rPr>
              <a:t>v</a:t>
            </a:r>
            <a:r>
              <a:rPr sz="2925" spc="0" baseline="2800" dirty="0">
                <a:latin typeface="Calibri"/>
                <a:cs typeface="Calibri"/>
              </a:rPr>
              <a:t>en</a:t>
            </a:r>
            <a:r>
              <a:rPr sz="2925" spc="-19" baseline="2800" dirty="0">
                <a:latin typeface="Calibri"/>
                <a:cs typeface="Calibri"/>
              </a:rPr>
              <a:t> </a:t>
            </a:r>
            <a:r>
              <a:rPr sz="2925" spc="-9" baseline="2800" dirty="0">
                <a:latin typeface="Calibri"/>
                <a:cs typeface="Calibri"/>
              </a:rPr>
              <a:t>b</a:t>
            </a:r>
            <a:r>
              <a:rPr sz="2925" spc="0" baseline="2800" dirty="0">
                <a:latin typeface="Calibri"/>
                <a:cs typeface="Calibri"/>
              </a:rPr>
              <a:t>y</a:t>
            </a:r>
            <a:r>
              <a:rPr sz="2925" spc="-4" baseline="2800" dirty="0">
                <a:latin typeface="Calibri"/>
                <a:cs typeface="Calibri"/>
              </a:rPr>
              <a:t> </a:t>
            </a:r>
            <a:r>
              <a:rPr sz="2925" spc="0" baseline="2800" dirty="0">
                <a:latin typeface="Calibri"/>
                <a:cs typeface="Calibri"/>
              </a:rPr>
              <a:t>t</a:t>
            </a:r>
            <a:r>
              <a:rPr sz="2925" spc="4" baseline="2800" dirty="0">
                <a:latin typeface="Calibri"/>
                <a:cs typeface="Calibri"/>
              </a:rPr>
              <a:t>h</a:t>
            </a:r>
            <a:r>
              <a:rPr sz="2925" spc="0" baseline="2800" dirty="0">
                <a:latin typeface="Calibri"/>
                <a:cs typeface="Calibri"/>
              </a:rPr>
              <a:t>e</a:t>
            </a:r>
            <a:r>
              <a:rPr sz="2925" spc="-19" baseline="2800" dirty="0">
                <a:latin typeface="Calibri"/>
                <a:cs typeface="Calibri"/>
              </a:rPr>
              <a:t> </a:t>
            </a:r>
            <a:r>
              <a:rPr sz="2925" spc="0" baseline="2800" dirty="0">
                <a:latin typeface="Calibri"/>
                <a:cs typeface="Calibri"/>
              </a:rPr>
              <a:t>sign.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  <a:spcBef>
                <a:spcPts val="290"/>
              </a:spcBef>
            </a:pPr>
            <a:r>
              <a:rPr sz="1950" spc="0" dirty="0">
                <a:latin typeface="Calibri"/>
                <a:cs typeface="Calibri"/>
              </a:rPr>
              <a:t>-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The </a:t>
            </a:r>
            <a:r>
              <a:rPr sz="1950" spc="-9" dirty="0">
                <a:latin typeface="Calibri"/>
                <a:cs typeface="Calibri"/>
              </a:rPr>
              <a:t>c</a:t>
            </a:r>
            <a:r>
              <a:rPr sz="1950" spc="0" dirty="0">
                <a:latin typeface="Calibri"/>
                <a:cs typeface="Calibri"/>
              </a:rPr>
              <a:t>o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-19" dirty="0">
                <a:latin typeface="Calibri"/>
                <a:cs typeface="Calibri"/>
              </a:rPr>
              <a:t>f</a:t>
            </a:r>
            <a:r>
              <a:rPr sz="1950" spc="0" dirty="0">
                <a:latin typeface="Calibri"/>
                <a:cs typeface="Calibri"/>
              </a:rPr>
              <a:t>fic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9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-9" dirty="0">
                <a:latin typeface="Calibri"/>
                <a:cs typeface="Calibri"/>
              </a:rPr>
              <a:t>c</a:t>
            </a:r>
            <a:r>
              <a:rPr sz="1950" spc="0" dirty="0">
                <a:latin typeface="Calibri"/>
                <a:cs typeface="Calibri"/>
              </a:rPr>
              <a:t>ompa</a:t>
            </a:r>
            <a:r>
              <a:rPr sz="1950" spc="-19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es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sample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0" dirty="0">
                <a:latin typeface="Calibri"/>
                <a:cs typeface="Calibri"/>
              </a:rPr>
              <a:t>tion</a:t>
            </a:r>
            <a:r>
              <a:rPr sz="1950" spc="-5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with a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normal 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</a:pP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0" dirty="0">
                <a:latin typeface="Calibri"/>
                <a:cs typeface="Calibri"/>
              </a:rPr>
              <a:t>ti</a:t>
            </a:r>
            <a:r>
              <a:rPr sz="1950" spc="-9" dirty="0">
                <a:latin typeface="Calibri"/>
                <a:cs typeface="Calibri"/>
              </a:rPr>
              <a:t>o</a:t>
            </a:r>
            <a:r>
              <a:rPr sz="1950" spc="0" dirty="0">
                <a:latin typeface="Calibri"/>
                <a:cs typeface="Calibri"/>
              </a:rPr>
              <a:t>n.</a:t>
            </a:r>
            <a:r>
              <a:rPr sz="1950" spc="-3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The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l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r</a:t>
            </a:r>
            <a:r>
              <a:rPr sz="1950" spc="-9" dirty="0">
                <a:latin typeface="Calibri"/>
                <a:cs typeface="Calibri"/>
              </a:rPr>
              <a:t>g</a:t>
            </a:r>
            <a:r>
              <a:rPr sz="1950" spc="0" dirty="0">
                <a:latin typeface="Calibri"/>
                <a:cs typeface="Calibri"/>
              </a:rPr>
              <a:t>er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19" dirty="0">
                <a:latin typeface="Calibri"/>
                <a:cs typeface="Calibri"/>
              </a:rPr>
              <a:t> v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4" dirty="0">
                <a:latin typeface="Calibri"/>
                <a:cs typeface="Calibri"/>
              </a:rPr>
              <a:t>l</a:t>
            </a:r>
            <a:r>
              <a:rPr sz="1950" spc="0" dirty="0">
                <a:latin typeface="Calibri"/>
                <a:cs typeface="Calibri"/>
              </a:rPr>
              <a:t>ue,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l</a:t>
            </a: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25" dirty="0">
                <a:latin typeface="Calibri"/>
                <a:cs typeface="Calibri"/>
              </a:rPr>
              <a:t>r</a:t>
            </a:r>
            <a:r>
              <a:rPr sz="1950" spc="-9" dirty="0">
                <a:latin typeface="Calibri"/>
                <a:cs typeface="Calibri"/>
              </a:rPr>
              <a:t>g</a:t>
            </a:r>
            <a:r>
              <a:rPr sz="1950" spc="0" dirty="0">
                <a:latin typeface="Calibri"/>
                <a:cs typeface="Calibri"/>
              </a:rPr>
              <a:t>er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-9" dirty="0">
                <a:latin typeface="Calibri"/>
                <a:cs typeface="Calibri"/>
              </a:rPr>
              <a:t>t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on</a:t>
            </a:r>
            <a:r>
              <a:rPr sz="1950" spc="-4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f</a:t>
            </a:r>
            <a:r>
              <a:rPr sz="1950" spc="-44" dirty="0">
                <a:latin typeface="Calibri"/>
                <a:cs typeface="Calibri"/>
              </a:rPr>
              <a:t>f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34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-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f</a:t>
            </a:r>
            <a:r>
              <a:rPr sz="1950" spc="-29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om 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</a:pPr>
            <a:r>
              <a:rPr sz="1950" spc="0" dirty="0">
                <a:latin typeface="Calibri"/>
                <a:cs typeface="Calibri"/>
              </a:rPr>
              <a:t>a 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ormal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0" dirty="0">
                <a:latin typeface="Calibri"/>
                <a:cs typeface="Calibri"/>
              </a:rPr>
              <a:t>ti</a:t>
            </a:r>
            <a:r>
              <a:rPr sz="1950" spc="-9" dirty="0">
                <a:latin typeface="Calibri"/>
                <a:cs typeface="Calibri"/>
              </a:rPr>
              <a:t>o</a:t>
            </a:r>
            <a:r>
              <a:rPr sz="1950" spc="0" dirty="0">
                <a:latin typeface="Calibri"/>
                <a:cs typeface="Calibri"/>
              </a:rPr>
              <a:t>n.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9098" y="4616196"/>
            <a:ext cx="138713" cy="2738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925" spc="0" baseline="2800" dirty="0">
                <a:latin typeface="Calibri"/>
                <a:cs typeface="Calibri"/>
              </a:rPr>
              <a:t>-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17698" y="4616196"/>
            <a:ext cx="6909057" cy="10498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23"/>
              </a:lnSpc>
              <a:spcBef>
                <a:spcPts val="105"/>
              </a:spcBef>
            </a:pPr>
            <a:r>
              <a:rPr sz="1950" spc="0" dirty="0">
                <a:latin typeface="Calibri"/>
                <a:cs typeface="Calibri"/>
              </a:rPr>
              <a:t>If</a:t>
            </a:r>
            <a:r>
              <a:rPr sz="1950" spc="-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-59" dirty="0">
                <a:latin typeface="Calibri"/>
                <a:cs typeface="Calibri"/>
              </a:rPr>
              <a:t>k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ess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-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positi</a:t>
            </a:r>
            <a:r>
              <a:rPr sz="1950" spc="-19" dirty="0">
                <a:latin typeface="Calibri"/>
                <a:cs typeface="Calibri"/>
              </a:rPr>
              <a:t>v</a:t>
            </a:r>
            <a:r>
              <a:rPr sz="1950" spc="0" dirty="0">
                <a:latin typeface="Calibri"/>
                <a:cs typeface="Calibri"/>
              </a:rPr>
              <a:t>e,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en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-9" dirty="0">
                <a:latin typeface="Calibri"/>
                <a:cs typeface="Calibri"/>
              </a:rPr>
              <a:t>t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on</a:t>
            </a:r>
            <a:r>
              <a:rPr sz="1950" spc="-44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29" dirty="0">
                <a:latin typeface="Calibri"/>
                <a:cs typeface="Calibri"/>
              </a:rPr>
              <a:t> </a:t>
            </a:r>
            <a:r>
              <a:rPr sz="1950" b="1" spc="0" dirty="0">
                <a:latin typeface="Calibri"/>
                <a:cs typeface="Calibri"/>
              </a:rPr>
              <a:t>s</a:t>
            </a:r>
            <a:r>
              <a:rPr sz="1950" b="1" spc="-50" dirty="0">
                <a:latin typeface="Calibri"/>
                <a:cs typeface="Calibri"/>
              </a:rPr>
              <a:t>k</a:t>
            </a:r>
            <a:r>
              <a:rPr sz="1950" b="1" spc="-14" dirty="0">
                <a:latin typeface="Calibri"/>
                <a:cs typeface="Calibri"/>
              </a:rPr>
              <a:t>e</a:t>
            </a:r>
            <a:r>
              <a:rPr sz="1950" b="1" spc="-19" dirty="0">
                <a:latin typeface="Calibri"/>
                <a:cs typeface="Calibri"/>
              </a:rPr>
              <a:t>w</a:t>
            </a:r>
            <a:r>
              <a:rPr sz="1950" b="1" spc="0" dirty="0">
                <a:latin typeface="Calibri"/>
                <a:cs typeface="Calibri"/>
              </a:rPr>
              <a:t>ed</a:t>
            </a:r>
            <a:r>
              <a:rPr sz="1950" b="1" spc="-14" dirty="0">
                <a:latin typeface="Calibri"/>
                <a:cs typeface="Calibri"/>
              </a:rPr>
              <a:t> </a:t>
            </a:r>
            <a:r>
              <a:rPr sz="1950" b="1" spc="-19" dirty="0">
                <a:latin typeface="Calibri"/>
                <a:cs typeface="Calibri"/>
              </a:rPr>
              <a:t>t</a:t>
            </a:r>
            <a:r>
              <a:rPr sz="1950" b="1" spc="0" dirty="0">
                <a:latin typeface="Calibri"/>
                <a:cs typeface="Calibri"/>
              </a:rPr>
              <a:t>o the 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423"/>
              </a:lnSpc>
            </a:pPr>
            <a:r>
              <a:rPr sz="1950" b="1" spc="0" dirty="0">
                <a:latin typeface="Calibri"/>
                <a:cs typeface="Calibri"/>
              </a:rPr>
              <a:t>rig</a:t>
            </a:r>
            <a:r>
              <a:rPr sz="1950" b="1" spc="-19" dirty="0">
                <a:latin typeface="Calibri"/>
                <a:cs typeface="Calibri"/>
              </a:rPr>
              <a:t>h</a:t>
            </a:r>
            <a:r>
              <a:rPr sz="1950" b="1" spc="0" dirty="0">
                <a:latin typeface="Calibri"/>
                <a:cs typeface="Calibri"/>
              </a:rPr>
              <a:t>t</a:t>
            </a:r>
            <a:r>
              <a:rPr sz="1950" b="1" spc="-1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h</a:t>
            </a:r>
            <a:r>
              <a:rPr sz="1950" spc="-4" dirty="0">
                <a:latin typeface="Calibri"/>
                <a:cs typeface="Calibri"/>
              </a:rPr>
              <a:t>il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a 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34" dirty="0">
                <a:latin typeface="Calibri"/>
                <a:cs typeface="Calibri"/>
              </a:rPr>
              <a:t>g</a:t>
            </a:r>
            <a:r>
              <a:rPr sz="1950" spc="-14" dirty="0">
                <a:latin typeface="Calibri"/>
                <a:cs typeface="Calibri"/>
              </a:rPr>
              <a:t>a</a:t>
            </a:r>
            <a:r>
              <a:rPr sz="1950" spc="0" dirty="0">
                <a:latin typeface="Calibri"/>
                <a:cs typeface="Calibri"/>
              </a:rPr>
              <a:t>ti</a:t>
            </a:r>
            <a:r>
              <a:rPr sz="1950" spc="-19" dirty="0">
                <a:latin typeface="Calibri"/>
                <a:cs typeface="Calibri"/>
              </a:rPr>
              <a:t>v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3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-59" dirty="0">
                <a:latin typeface="Calibri"/>
                <a:cs typeface="Calibri"/>
              </a:rPr>
              <a:t>k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ess</a:t>
            </a:r>
            <a:r>
              <a:rPr sz="1950" spc="-14" dirty="0">
                <a:latin typeface="Calibri"/>
                <a:cs typeface="Calibri"/>
              </a:rPr>
              <a:t> 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mpl</a:t>
            </a:r>
            <a:r>
              <a:rPr sz="1950" spc="-9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es a </a:t>
            </a:r>
            <a:r>
              <a:rPr sz="1950" spc="4" dirty="0">
                <a:latin typeface="Calibri"/>
                <a:cs typeface="Calibri"/>
              </a:rPr>
              <a:t>d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-9" dirty="0">
                <a:latin typeface="Calibri"/>
                <a:cs typeface="Calibri"/>
              </a:rPr>
              <a:t>t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on</a:t>
            </a:r>
            <a:r>
              <a:rPr sz="1950" spc="-19" dirty="0">
                <a:latin typeface="Calibri"/>
                <a:cs typeface="Calibri"/>
              </a:rPr>
              <a:t> </a:t>
            </a:r>
            <a:r>
              <a:rPr sz="1950" b="1" spc="0" dirty="0">
                <a:latin typeface="Calibri"/>
                <a:cs typeface="Calibri"/>
              </a:rPr>
              <a:t>s</a:t>
            </a:r>
            <a:r>
              <a:rPr sz="1950" b="1" spc="-50" dirty="0">
                <a:latin typeface="Calibri"/>
                <a:cs typeface="Calibri"/>
              </a:rPr>
              <a:t>k</a:t>
            </a:r>
            <a:r>
              <a:rPr sz="1950" b="1" spc="-14" dirty="0">
                <a:latin typeface="Calibri"/>
                <a:cs typeface="Calibri"/>
              </a:rPr>
              <a:t>e</a:t>
            </a:r>
            <a:r>
              <a:rPr sz="1950" b="1" spc="-19" dirty="0">
                <a:latin typeface="Calibri"/>
                <a:cs typeface="Calibri"/>
              </a:rPr>
              <a:t>w</a:t>
            </a:r>
            <a:r>
              <a:rPr sz="1950" b="1" spc="0" dirty="0">
                <a:latin typeface="Calibri"/>
                <a:cs typeface="Calibri"/>
              </a:rPr>
              <a:t>ed</a:t>
            </a:r>
            <a:r>
              <a:rPr sz="1950" b="1" spc="-4" dirty="0">
                <a:latin typeface="Calibri"/>
                <a:cs typeface="Calibri"/>
              </a:rPr>
              <a:t> </a:t>
            </a:r>
            <a:r>
              <a:rPr sz="1950" b="1" spc="-14" dirty="0">
                <a:latin typeface="Calibri"/>
                <a:cs typeface="Calibri"/>
              </a:rPr>
              <a:t>t</a:t>
            </a:r>
            <a:r>
              <a:rPr sz="1950" b="1" spc="0" dirty="0">
                <a:latin typeface="Calibri"/>
                <a:cs typeface="Calibri"/>
              </a:rPr>
              <a:t>o</a:t>
            </a:r>
            <a:r>
              <a:rPr sz="1950" b="1" spc="-14" dirty="0">
                <a:latin typeface="Calibri"/>
                <a:cs typeface="Calibri"/>
              </a:rPr>
              <a:t> </a:t>
            </a:r>
            <a:r>
              <a:rPr sz="1950" b="1" spc="0" dirty="0">
                <a:latin typeface="Calibri"/>
                <a:cs typeface="Calibri"/>
              </a:rPr>
              <a:t>the 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ts val="2380"/>
              </a:lnSpc>
            </a:pPr>
            <a:r>
              <a:rPr sz="1950" b="1" spc="0" dirty="0">
                <a:latin typeface="Calibri"/>
                <a:cs typeface="Calibri"/>
              </a:rPr>
              <a:t>l</a:t>
            </a:r>
            <a:r>
              <a:rPr sz="1950" b="1" spc="-14" dirty="0">
                <a:latin typeface="Calibri"/>
                <a:cs typeface="Calibri"/>
              </a:rPr>
              <a:t>e</a:t>
            </a:r>
            <a:r>
              <a:rPr sz="1950" b="1" spc="0" dirty="0">
                <a:latin typeface="Calibri"/>
                <a:cs typeface="Calibri"/>
              </a:rPr>
              <a:t>f</a:t>
            </a:r>
            <a:r>
              <a:rPr sz="1950" b="1" spc="9" dirty="0">
                <a:latin typeface="Calibri"/>
                <a:cs typeface="Calibri"/>
              </a:rPr>
              <a:t>t</a:t>
            </a:r>
            <a:r>
              <a:rPr sz="1950" spc="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  <a:p>
            <a:pPr marL="12700" marR="32646">
              <a:lnSpc>
                <a:spcPct val="101725"/>
              </a:lnSpc>
            </a:pPr>
            <a:r>
              <a:rPr sz="1950" spc="0" dirty="0">
                <a:latin typeface="Calibri"/>
                <a:cs typeface="Calibri"/>
              </a:rPr>
              <a:t>A</a:t>
            </a:r>
            <a:r>
              <a:rPr sz="1950" spc="-9" dirty="0">
                <a:latin typeface="Calibri"/>
                <a:cs typeface="Calibri"/>
              </a:rPr>
              <a:t> </a:t>
            </a:r>
            <a:r>
              <a:rPr sz="1950" spc="-54" dirty="0">
                <a:latin typeface="Calibri"/>
                <a:cs typeface="Calibri"/>
              </a:rPr>
              <a:t>z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34" dirty="0">
                <a:latin typeface="Calibri"/>
                <a:cs typeface="Calibri"/>
              </a:rPr>
              <a:t>r</a:t>
            </a:r>
            <a:r>
              <a:rPr sz="1950" spc="0" dirty="0">
                <a:latin typeface="Calibri"/>
                <a:cs typeface="Calibri"/>
              </a:rPr>
              <a:t>o </a:t>
            </a:r>
            <a:r>
              <a:rPr sz="1950" spc="4" dirty="0">
                <a:latin typeface="Calibri"/>
                <a:cs typeface="Calibri"/>
              </a:rPr>
              <a:t>s</a:t>
            </a:r>
            <a:r>
              <a:rPr sz="1950" spc="-59" dirty="0">
                <a:latin typeface="Calibri"/>
                <a:cs typeface="Calibri"/>
              </a:rPr>
              <a:t>k</a:t>
            </a:r>
            <a:r>
              <a:rPr sz="1950" spc="-14" dirty="0">
                <a:latin typeface="Calibri"/>
                <a:cs typeface="Calibri"/>
              </a:rPr>
              <a:t>e</a:t>
            </a:r>
            <a:r>
              <a:rPr sz="1950" spc="0" dirty="0">
                <a:latin typeface="Calibri"/>
                <a:cs typeface="Calibri"/>
              </a:rPr>
              <a:t>w</a:t>
            </a:r>
            <a:r>
              <a:rPr sz="1950" spc="4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ess</a:t>
            </a:r>
            <a:r>
              <a:rPr sz="1950" spc="-29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s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14" dirty="0">
                <a:latin typeface="Calibri"/>
                <a:cs typeface="Calibri"/>
              </a:rPr>
              <a:t>g</a:t>
            </a:r>
            <a:r>
              <a:rPr sz="1950" spc="-9" dirty="0">
                <a:latin typeface="Calibri"/>
                <a:cs typeface="Calibri"/>
              </a:rPr>
              <a:t>g</a:t>
            </a:r>
            <a:r>
              <a:rPr sz="1950" spc="0" dirty="0">
                <a:latin typeface="Calibri"/>
                <a:cs typeface="Calibri"/>
              </a:rPr>
              <a:t>e</a:t>
            </a:r>
            <a:r>
              <a:rPr sz="1950" spc="-25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ts</a:t>
            </a:r>
            <a:r>
              <a:rPr sz="1950" spc="-3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a </a:t>
            </a:r>
            <a:r>
              <a:rPr sz="1950" b="1" spc="-4" dirty="0">
                <a:latin typeface="Calibri"/>
                <a:cs typeface="Calibri"/>
              </a:rPr>
              <a:t>p</a:t>
            </a:r>
            <a:r>
              <a:rPr sz="1950" b="1" spc="0" dirty="0">
                <a:latin typeface="Calibri"/>
                <a:cs typeface="Calibri"/>
              </a:rPr>
              <a:t>er</a:t>
            </a:r>
            <a:r>
              <a:rPr sz="1950" b="1" spc="-29" dirty="0">
                <a:latin typeface="Calibri"/>
                <a:cs typeface="Calibri"/>
              </a:rPr>
              <a:t>f</a:t>
            </a:r>
            <a:r>
              <a:rPr sz="1950" b="1" spc="0" dirty="0">
                <a:latin typeface="Calibri"/>
                <a:cs typeface="Calibri"/>
              </a:rPr>
              <a:t>ectly</a:t>
            </a:r>
            <a:r>
              <a:rPr sz="1950" b="1" spc="-19" dirty="0">
                <a:latin typeface="Calibri"/>
                <a:cs typeface="Calibri"/>
              </a:rPr>
              <a:t> </a:t>
            </a:r>
            <a:r>
              <a:rPr sz="1950" b="1" spc="-25" dirty="0">
                <a:latin typeface="Calibri"/>
                <a:cs typeface="Calibri"/>
              </a:rPr>
              <a:t>s</a:t>
            </a:r>
            <a:r>
              <a:rPr sz="1950" b="1" spc="0" dirty="0">
                <a:latin typeface="Calibri"/>
                <a:cs typeface="Calibri"/>
              </a:rPr>
              <a:t>ym</a:t>
            </a:r>
            <a:r>
              <a:rPr sz="1950" b="1" spc="4" dirty="0">
                <a:latin typeface="Calibri"/>
                <a:cs typeface="Calibri"/>
              </a:rPr>
              <a:t>m</a:t>
            </a:r>
            <a:r>
              <a:rPr sz="1950" b="1" spc="-14" dirty="0">
                <a:latin typeface="Calibri"/>
                <a:cs typeface="Calibri"/>
              </a:rPr>
              <a:t>e</a:t>
            </a:r>
            <a:r>
              <a:rPr sz="1950" b="1" spc="0" dirty="0">
                <a:latin typeface="Calibri"/>
                <a:cs typeface="Calibri"/>
              </a:rPr>
              <a:t>t</a:t>
            </a:r>
            <a:r>
              <a:rPr sz="1950" b="1" spc="4" dirty="0">
                <a:latin typeface="Calibri"/>
                <a:cs typeface="Calibri"/>
              </a:rPr>
              <a:t>r</a:t>
            </a:r>
            <a:r>
              <a:rPr sz="1950" b="1" spc="-14" dirty="0">
                <a:latin typeface="Calibri"/>
                <a:cs typeface="Calibri"/>
              </a:rPr>
              <a:t>i</a:t>
            </a:r>
            <a:r>
              <a:rPr sz="1950" b="1" spc="0" dirty="0">
                <a:latin typeface="Calibri"/>
                <a:cs typeface="Calibri"/>
              </a:rPr>
              <a:t>c</a:t>
            </a:r>
            <a:r>
              <a:rPr sz="1950" b="1" spc="-44" dirty="0">
                <a:latin typeface="Calibri"/>
                <a:cs typeface="Calibri"/>
              </a:rPr>
              <a:t> </a:t>
            </a:r>
            <a:r>
              <a:rPr sz="1950" spc="0" dirty="0">
                <a:latin typeface="Calibri"/>
                <a:cs typeface="Calibri"/>
              </a:rPr>
              <a:t>di</a:t>
            </a:r>
            <a:r>
              <a:rPr sz="1950" spc="-19" dirty="0">
                <a:latin typeface="Calibri"/>
                <a:cs typeface="Calibri"/>
              </a:rPr>
              <a:t>s</a:t>
            </a:r>
            <a:r>
              <a:rPr sz="1950" spc="0" dirty="0">
                <a:latin typeface="Calibri"/>
                <a:cs typeface="Calibri"/>
              </a:rPr>
              <a:t>t</a:t>
            </a:r>
            <a:r>
              <a:rPr sz="1950" spc="4" dirty="0">
                <a:latin typeface="Calibri"/>
                <a:cs typeface="Calibri"/>
              </a:rPr>
              <a:t>r</a:t>
            </a:r>
            <a:r>
              <a:rPr sz="1950" spc="-4" dirty="0">
                <a:latin typeface="Calibri"/>
                <a:cs typeface="Calibri"/>
              </a:rPr>
              <a:t>i</a:t>
            </a:r>
            <a:r>
              <a:rPr sz="1950" spc="0" dirty="0">
                <a:latin typeface="Calibri"/>
                <a:cs typeface="Calibri"/>
              </a:rPr>
              <a:t>b</a:t>
            </a:r>
            <a:r>
              <a:rPr sz="1950" spc="4" dirty="0">
                <a:latin typeface="Calibri"/>
                <a:cs typeface="Calibri"/>
              </a:rPr>
              <a:t>u</a:t>
            </a:r>
            <a:r>
              <a:rPr sz="1950" spc="0" dirty="0">
                <a:latin typeface="Calibri"/>
                <a:cs typeface="Calibri"/>
              </a:rPr>
              <a:t>tio</a:t>
            </a:r>
            <a:r>
              <a:rPr sz="1950" spc="-9" dirty="0">
                <a:latin typeface="Calibri"/>
                <a:cs typeface="Calibri"/>
              </a:rPr>
              <a:t>n</a:t>
            </a:r>
            <a:r>
              <a:rPr sz="1950" spc="0" dirty="0">
                <a:latin typeface="Calibri"/>
                <a:cs typeface="Calibri"/>
              </a:rPr>
              <a:t>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689098" y="5392242"/>
            <a:ext cx="138713" cy="2738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90"/>
              </a:lnSpc>
              <a:spcBef>
                <a:spcPts val="104"/>
              </a:spcBef>
            </a:pPr>
            <a:r>
              <a:rPr sz="2925" spc="0" baseline="2800" dirty="0">
                <a:latin typeface="Calibri"/>
                <a:cs typeface="Calibri"/>
              </a:rPr>
              <a:t>-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40" y="749579"/>
            <a:ext cx="3864927" cy="1513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6476">
              <a:lnSpc>
                <a:spcPts val="4585"/>
              </a:lnSpc>
              <a:spcBef>
                <a:spcPts val="229"/>
              </a:spcBef>
            </a:pP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-25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vi</a:t>
            </a:r>
            <a:r>
              <a:rPr sz="6600" spc="-29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w</a:t>
            </a:r>
            <a:r>
              <a:rPr sz="6600" spc="1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100" baseline="3103" dirty="0">
                <a:solidFill>
                  <a:srgbClr val="4471C4"/>
                </a:solidFill>
                <a:latin typeface="Calibri Light"/>
                <a:cs typeface="Calibri Light"/>
              </a:rPr>
              <a:t>P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olicies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ct val="101725"/>
              </a:lnSpc>
              <a:spcBef>
                <a:spcPts val="363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3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Assignme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ts</a:t>
            </a:r>
            <a:r>
              <a:rPr sz="2800" spc="-44" dirty="0">
                <a:latin typeface="Calibri"/>
                <a:cs typeface="Calibri"/>
              </a:rPr>
              <a:t>/ex</a:t>
            </a:r>
            <a:r>
              <a:rPr sz="2800" spc="0" dirty="0">
                <a:latin typeface="Calibri"/>
                <a:cs typeface="Calibri"/>
              </a:rPr>
              <a:t>ams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15896" y="2474976"/>
            <a:ext cx="7760208" cy="276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225368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159" baseline="3103" dirty="0">
                <a:latin typeface="Calibri Light"/>
                <a:cs typeface="Calibri Light"/>
              </a:rPr>
              <a:t>k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wness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20440" y="2337816"/>
            <a:ext cx="5151120" cy="3186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225368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159" baseline="3103" dirty="0">
                <a:latin typeface="Calibri Light"/>
                <a:cs typeface="Calibri Light"/>
              </a:rPr>
              <a:t>k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wness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34895" y="2500883"/>
            <a:ext cx="5436108" cy="2563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2800" y="2125979"/>
            <a:ext cx="3436620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7623262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00" baseline="3103" dirty="0">
                <a:latin typeface="Calibri Light"/>
                <a:cs typeface="Calibri Light"/>
              </a:rPr>
              <a:t>P</a:t>
            </a:r>
            <a:r>
              <a:rPr sz="6600" spc="0" baseline="3103" dirty="0">
                <a:latin typeface="Calibri Light"/>
                <a:cs typeface="Calibri Light"/>
              </a:rPr>
              <a:t>ea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son</a:t>
            </a:r>
            <a:r>
              <a:rPr sz="6600" spc="-275" baseline="3103" dirty="0">
                <a:latin typeface="Calibri Light"/>
                <a:cs typeface="Calibri Light"/>
              </a:rPr>
              <a:t>’</a:t>
            </a:r>
            <a:r>
              <a:rPr sz="6600" spc="0" baseline="3103" dirty="0">
                <a:latin typeface="Calibri Light"/>
                <a:cs typeface="Calibri Light"/>
              </a:rPr>
              <a:t>s </a:t>
            </a:r>
            <a:r>
              <a:rPr sz="6600" spc="-19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ef</a:t>
            </a:r>
            <a:r>
              <a:rPr sz="6600" spc="0" baseline="3103" dirty="0">
                <a:latin typeface="Calibri Light"/>
                <a:cs typeface="Calibri Light"/>
              </a:rPr>
              <a:t>ficie</a:t>
            </a:r>
            <a:r>
              <a:rPr sz="6600" spc="-50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 of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159" baseline="3103" dirty="0">
                <a:latin typeface="Calibri Light"/>
                <a:cs typeface="Calibri Light"/>
              </a:rPr>
              <a:t>k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wness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751832" y="1629155"/>
            <a:ext cx="2519171" cy="839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3161149"/>
            <a:ext cx="190753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40" y="3181096"/>
            <a:ext cx="7199043" cy="9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79">
              <a:lnSpc>
                <a:spcPts val="2750"/>
              </a:lnSpc>
              <a:spcBef>
                <a:spcPts val="137"/>
              </a:spcBef>
            </a:pPr>
            <a:r>
              <a:rPr sz="3900" b="1" spc="-25" baseline="3150" dirty="0">
                <a:latin typeface="Calibri"/>
                <a:cs typeface="Calibri"/>
              </a:rPr>
              <a:t>P</a:t>
            </a:r>
            <a:r>
              <a:rPr sz="3900" b="1" spc="0" baseline="3150" dirty="0">
                <a:latin typeface="Calibri"/>
                <a:cs typeface="Calibri"/>
              </a:rPr>
              <a:t>ea</a:t>
            </a:r>
            <a:r>
              <a:rPr sz="3900" b="1" spc="-34" baseline="3150" dirty="0">
                <a:latin typeface="Calibri"/>
                <a:cs typeface="Calibri"/>
              </a:rPr>
              <a:t>r</a:t>
            </a:r>
            <a:r>
              <a:rPr sz="3900" b="1" spc="0" baseline="3150" dirty="0">
                <a:latin typeface="Calibri"/>
                <a:cs typeface="Calibri"/>
              </a:rPr>
              <a:t>s</a:t>
            </a:r>
            <a:r>
              <a:rPr sz="3900" b="1" spc="9" baseline="3150" dirty="0">
                <a:latin typeface="Calibri"/>
                <a:cs typeface="Calibri"/>
              </a:rPr>
              <a:t>o</a:t>
            </a:r>
            <a:r>
              <a:rPr sz="3900" b="1" spc="0" baseline="3150" dirty="0">
                <a:latin typeface="Calibri"/>
                <a:cs typeface="Calibri"/>
              </a:rPr>
              <a:t>n</a:t>
            </a:r>
            <a:r>
              <a:rPr sz="3900" b="1" spc="-150" baseline="3150" dirty="0">
                <a:latin typeface="Calibri"/>
                <a:cs typeface="Calibri"/>
              </a:rPr>
              <a:t>’</a:t>
            </a:r>
            <a:r>
              <a:rPr sz="3900" b="1" spc="0" baseline="3150" dirty="0">
                <a:latin typeface="Calibri"/>
                <a:cs typeface="Calibri"/>
              </a:rPr>
              <a:t>s </a:t>
            </a:r>
            <a:r>
              <a:rPr sz="3900" b="1" spc="9" baseline="3150" dirty="0">
                <a:latin typeface="Calibri"/>
                <a:cs typeface="Calibri"/>
              </a:rPr>
              <a:t>C</a:t>
            </a:r>
            <a:r>
              <a:rPr sz="3900" b="1" spc="0" baseline="3150" dirty="0">
                <a:latin typeface="Calibri"/>
                <a:cs typeface="Calibri"/>
              </a:rPr>
              <a:t>o</a:t>
            </a:r>
            <a:r>
              <a:rPr sz="3900" b="1" spc="-19" baseline="3150" dirty="0">
                <a:latin typeface="Calibri"/>
                <a:cs typeface="Calibri"/>
              </a:rPr>
              <a:t>e</a:t>
            </a:r>
            <a:r>
              <a:rPr sz="3900" b="1" spc="0" baseline="3150" dirty="0">
                <a:latin typeface="Calibri"/>
                <a:cs typeface="Calibri"/>
              </a:rPr>
              <a:t>f</a:t>
            </a:r>
            <a:r>
              <a:rPr sz="3900" b="1" spc="14" baseline="3150" dirty="0">
                <a:latin typeface="Calibri"/>
                <a:cs typeface="Calibri"/>
              </a:rPr>
              <a:t>f</a:t>
            </a:r>
            <a:r>
              <a:rPr sz="3900" b="1" spc="0" baseline="3150" dirty="0">
                <a:latin typeface="Calibri"/>
                <a:cs typeface="Calibri"/>
              </a:rPr>
              <a:t>icie</a:t>
            </a:r>
            <a:r>
              <a:rPr sz="3900" b="1" spc="-29" baseline="3150" dirty="0">
                <a:latin typeface="Calibri"/>
                <a:cs typeface="Calibri"/>
              </a:rPr>
              <a:t>n</a:t>
            </a:r>
            <a:r>
              <a:rPr sz="3900" b="1" spc="0" baseline="3150" dirty="0">
                <a:latin typeface="Calibri"/>
                <a:cs typeface="Calibri"/>
              </a:rPr>
              <a:t>t of S</a:t>
            </a:r>
            <a:r>
              <a:rPr sz="3900" b="1" spc="-64" baseline="3150" dirty="0">
                <a:latin typeface="Calibri"/>
                <a:cs typeface="Calibri"/>
              </a:rPr>
              <a:t>k</a:t>
            </a:r>
            <a:r>
              <a:rPr sz="3900" b="1" spc="-9" baseline="3150" dirty="0">
                <a:latin typeface="Calibri"/>
                <a:cs typeface="Calibri"/>
              </a:rPr>
              <a:t>e</a:t>
            </a:r>
            <a:r>
              <a:rPr sz="3900" b="1" spc="0" baseline="3150" dirty="0">
                <a:latin typeface="Calibri"/>
                <a:cs typeface="Calibri"/>
              </a:rPr>
              <a:t>wne</a:t>
            </a:r>
            <a:r>
              <a:rPr sz="3900" b="1" spc="9" baseline="3150" dirty="0">
                <a:latin typeface="Calibri"/>
                <a:cs typeface="Calibri"/>
              </a:rPr>
              <a:t>s</a:t>
            </a:r>
            <a:r>
              <a:rPr sz="3900" b="1" spc="0" baseline="3150" dirty="0">
                <a:latin typeface="Calibri"/>
                <a:cs typeface="Calibri"/>
              </a:rPr>
              <a:t>s #1 (</a:t>
            </a:r>
            <a:r>
              <a:rPr sz="3900" b="1" spc="9" baseline="3150" dirty="0">
                <a:latin typeface="Calibri"/>
                <a:cs typeface="Calibri"/>
              </a:rPr>
              <a:t>M</a:t>
            </a:r>
            <a:r>
              <a:rPr sz="3900" b="1" spc="0" baseline="3150" dirty="0">
                <a:latin typeface="Calibri"/>
                <a:cs typeface="Calibri"/>
              </a:rPr>
              <a:t>ode</a:t>
            </a:r>
            <a:r>
              <a:rPr sz="3900" b="1" spc="-54" baseline="3150" dirty="0">
                <a:latin typeface="Calibri"/>
                <a:cs typeface="Calibri"/>
              </a:rPr>
              <a:t>)</a:t>
            </a:r>
            <a:r>
              <a:rPr sz="3900" spc="0" baseline="315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127253" marR="41879">
              <a:lnSpc>
                <a:spcPts val="2540"/>
              </a:lnSpc>
            </a:pP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-29" dirty="0">
                <a:latin typeface="Calibri"/>
                <a:cs typeface="Calibri"/>
              </a:rPr>
              <a:t>t</a:t>
            </a:r>
            <a:r>
              <a:rPr sz="2200" spc="0" dirty="0">
                <a:latin typeface="Calibri"/>
                <a:cs typeface="Calibri"/>
              </a:rPr>
              <a:t>ep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1: Su</a:t>
            </a:r>
            <a:r>
              <a:rPr sz="2200" spc="-14" dirty="0">
                <a:latin typeface="Calibri"/>
                <a:cs typeface="Calibri"/>
              </a:rPr>
              <a:t>b</a:t>
            </a:r>
            <a:r>
              <a:rPr sz="2200" spc="0" dirty="0">
                <a:latin typeface="Calibri"/>
                <a:cs typeface="Calibri"/>
              </a:rPr>
              <a:t>t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act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the</a:t>
            </a:r>
            <a:r>
              <a:rPr sz="2200" spc="-29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mode</a:t>
            </a:r>
            <a:r>
              <a:rPr sz="2200" spc="-31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f</a:t>
            </a:r>
            <a:r>
              <a:rPr sz="2200" spc="-34" dirty="0">
                <a:latin typeface="Calibri"/>
                <a:cs typeface="Calibri"/>
              </a:rPr>
              <a:t>r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m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the</a:t>
            </a:r>
            <a:r>
              <a:rPr sz="2200" spc="-1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mean:</a:t>
            </a:r>
            <a:r>
              <a:rPr sz="2200" spc="-41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70.5</a:t>
            </a:r>
            <a:r>
              <a:rPr sz="2200" spc="-28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–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85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=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-14.5.</a:t>
            </a:r>
            <a:endParaRPr sz="2200">
              <a:latin typeface="Calibri"/>
              <a:cs typeface="Calibri"/>
            </a:endParaRPr>
          </a:p>
          <a:p>
            <a:pPr marL="127253">
              <a:lnSpc>
                <a:spcPts val="2175"/>
              </a:lnSpc>
            </a:pPr>
            <a:r>
              <a:rPr sz="3300" spc="0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ep</a:t>
            </a:r>
            <a:r>
              <a:rPr sz="3300" spc="9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2: Divide </a:t>
            </a:r>
            <a:r>
              <a:rPr sz="3300" spc="-14" baseline="3723" dirty="0">
                <a:latin typeface="Calibri"/>
                <a:cs typeface="Calibri"/>
              </a:rPr>
              <a:t>b</a:t>
            </a:r>
            <a:r>
              <a:rPr sz="3300" spc="0" baseline="3723" dirty="0">
                <a:latin typeface="Calibri"/>
                <a:cs typeface="Calibri"/>
              </a:rPr>
              <a:t>y t</a:t>
            </a:r>
            <a:r>
              <a:rPr sz="3300" spc="-4" baseline="3723" dirty="0">
                <a:latin typeface="Calibri"/>
                <a:cs typeface="Calibri"/>
              </a:rPr>
              <a:t>h</a:t>
            </a:r>
            <a:r>
              <a:rPr sz="3300" spc="0" baseline="3723" dirty="0">
                <a:latin typeface="Calibri"/>
                <a:cs typeface="Calibri"/>
              </a:rPr>
              <a:t>e </a:t>
            </a:r>
            <a:r>
              <a:rPr sz="3300" spc="-14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anda</a:t>
            </a:r>
            <a:r>
              <a:rPr sz="3300" spc="-25" baseline="3723" dirty="0">
                <a:latin typeface="Calibri"/>
                <a:cs typeface="Calibri"/>
              </a:rPr>
              <a:t>r</a:t>
            </a:r>
            <a:r>
              <a:rPr sz="3300" spc="0" baseline="3723" dirty="0">
                <a:latin typeface="Calibri"/>
                <a:cs typeface="Calibri"/>
              </a:rPr>
              <a:t>d</a:t>
            </a:r>
            <a:r>
              <a:rPr sz="3300" spc="-80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d</a:t>
            </a:r>
            <a:r>
              <a:rPr sz="3300" spc="-14" baseline="3723" dirty="0">
                <a:latin typeface="Calibri"/>
                <a:cs typeface="Calibri"/>
              </a:rPr>
              <a:t>e</a:t>
            </a:r>
            <a:r>
              <a:rPr sz="3300" spc="0" baseline="3723" dirty="0">
                <a:latin typeface="Calibri"/>
                <a:cs typeface="Calibri"/>
              </a:rPr>
              <a:t>vi</a:t>
            </a:r>
            <a:r>
              <a:rPr sz="3300" spc="-19" baseline="3723" dirty="0">
                <a:latin typeface="Calibri"/>
                <a:cs typeface="Calibri"/>
              </a:rPr>
              <a:t>a</a:t>
            </a:r>
            <a:r>
              <a:rPr sz="3300" spc="0" baseline="3723" dirty="0">
                <a:latin typeface="Calibri"/>
                <a:cs typeface="Calibri"/>
              </a:rPr>
              <a:t>tion:</a:t>
            </a:r>
            <a:r>
              <a:rPr sz="3300" spc="-14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-14.5</a:t>
            </a:r>
            <a:r>
              <a:rPr sz="3300" spc="-6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/</a:t>
            </a:r>
            <a:r>
              <a:rPr sz="3300" spc="-3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19.33</a:t>
            </a:r>
            <a:r>
              <a:rPr sz="3300" spc="-14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=</a:t>
            </a:r>
            <a:r>
              <a:rPr sz="3300" spc="-5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-0.75.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4537575"/>
            <a:ext cx="190753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5540" y="4557522"/>
            <a:ext cx="7198380" cy="1222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750"/>
              </a:lnSpc>
              <a:spcBef>
                <a:spcPts val="137"/>
              </a:spcBef>
            </a:pPr>
            <a:r>
              <a:rPr sz="3900" b="1" spc="-25" baseline="3150" dirty="0">
                <a:latin typeface="Calibri"/>
                <a:cs typeface="Calibri"/>
              </a:rPr>
              <a:t>P</a:t>
            </a:r>
            <a:r>
              <a:rPr sz="3900" b="1" spc="0" baseline="3150" dirty="0">
                <a:latin typeface="Calibri"/>
                <a:cs typeface="Calibri"/>
              </a:rPr>
              <a:t>ea</a:t>
            </a:r>
            <a:r>
              <a:rPr sz="3900" b="1" spc="-34" baseline="3150" dirty="0">
                <a:latin typeface="Calibri"/>
                <a:cs typeface="Calibri"/>
              </a:rPr>
              <a:t>r</a:t>
            </a:r>
            <a:r>
              <a:rPr sz="3900" b="1" spc="0" baseline="3150" dirty="0">
                <a:latin typeface="Calibri"/>
                <a:cs typeface="Calibri"/>
              </a:rPr>
              <a:t>s</a:t>
            </a:r>
            <a:r>
              <a:rPr sz="3900" b="1" spc="9" baseline="3150" dirty="0">
                <a:latin typeface="Calibri"/>
                <a:cs typeface="Calibri"/>
              </a:rPr>
              <a:t>o</a:t>
            </a:r>
            <a:r>
              <a:rPr sz="3900" b="1" spc="0" baseline="3150" dirty="0">
                <a:latin typeface="Calibri"/>
                <a:cs typeface="Calibri"/>
              </a:rPr>
              <a:t>n</a:t>
            </a:r>
            <a:r>
              <a:rPr sz="3900" b="1" spc="-150" baseline="3150" dirty="0">
                <a:latin typeface="Calibri"/>
                <a:cs typeface="Calibri"/>
              </a:rPr>
              <a:t>’</a:t>
            </a:r>
            <a:r>
              <a:rPr sz="3900" b="1" spc="0" baseline="3150" dirty="0">
                <a:latin typeface="Calibri"/>
                <a:cs typeface="Calibri"/>
              </a:rPr>
              <a:t>s </a:t>
            </a:r>
            <a:r>
              <a:rPr sz="3900" b="1" spc="9" baseline="3150" dirty="0">
                <a:latin typeface="Calibri"/>
                <a:cs typeface="Calibri"/>
              </a:rPr>
              <a:t>C</a:t>
            </a:r>
            <a:r>
              <a:rPr sz="3900" b="1" spc="0" baseline="3150" dirty="0">
                <a:latin typeface="Calibri"/>
                <a:cs typeface="Calibri"/>
              </a:rPr>
              <a:t>o</a:t>
            </a:r>
            <a:r>
              <a:rPr sz="3900" b="1" spc="-19" baseline="3150" dirty="0">
                <a:latin typeface="Calibri"/>
                <a:cs typeface="Calibri"/>
              </a:rPr>
              <a:t>e</a:t>
            </a:r>
            <a:r>
              <a:rPr sz="3900" b="1" spc="0" baseline="3150" dirty="0">
                <a:latin typeface="Calibri"/>
                <a:cs typeface="Calibri"/>
              </a:rPr>
              <a:t>f</a:t>
            </a:r>
            <a:r>
              <a:rPr sz="3900" b="1" spc="14" baseline="3150" dirty="0">
                <a:latin typeface="Calibri"/>
                <a:cs typeface="Calibri"/>
              </a:rPr>
              <a:t>f</a:t>
            </a:r>
            <a:r>
              <a:rPr sz="3900" b="1" spc="0" baseline="3150" dirty="0">
                <a:latin typeface="Calibri"/>
                <a:cs typeface="Calibri"/>
              </a:rPr>
              <a:t>icie</a:t>
            </a:r>
            <a:r>
              <a:rPr sz="3900" b="1" spc="-29" baseline="3150" dirty="0">
                <a:latin typeface="Calibri"/>
                <a:cs typeface="Calibri"/>
              </a:rPr>
              <a:t>n</a:t>
            </a:r>
            <a:r>
              <a:rPr sz="3900" b="1" spc="0" baseline="3150" dirty="0">
                <a:latin typeface="Calibri"/>
                <a:cs typeface="Calibri"/>
              </a:rPr>
              <a:t>t of S</a:t>
            </a:r>
            <a:r>
              <a:rPr sz="3900" b="1" spc="-64" baseline="3150" dirty="0">
                <a:latin typeface="Calibri"/>
                <a:cs typeface="Calibri"/>
              </a:rPr>
              <a:t>k</a:t>
            </a:r>
            <a:r>
              <a:rPr sz="3900" b="1" spc="-9" baseline="3150" dirty="0">
                <a:latin typeface="Calibri"/>
                <a:cs typeface="Calibri"/>
              </a:rPr>
              <a:t>e</a:t>
            </a:r>
            <a:r>
              <a:rPr sz="3900" b="1" spc="0" baseline="3150" dirty="0">
                <a:latin typeface="Calibri"/>
                <a:cs typeface="Calibri"/>
              </a:rPr>
              <a:t>wne</a:t>
            </a:r>
            <a:r>
              <a:rPr sz="3900" b="1" spc="9" baseline="3150" dirty="0">
                <a:latin typeface="Calibri"/>
                <a:cs typeface="Calibri"/>
              </a:rPr>
              <a:t>s</a:t>
            </a:r>
            <a:r>
              <a:rPr sz="3900" b="1" spc="0" baseline="3150" dirty="0">
                <a:latin typeface="Calibri"/>
                <a:cs typeface="Calibri"/>
              </a:rPr>
              <a:t>s #2 (</a:t>
            </a:r>
            <a:r>
              <a:rPr sz="3900" b="1" spc="9" baseline="3150" dirty="0">
                <a:latin typeface="Calibri"/>
                <a:cs typeface="Calibri"/>
              </a:rPr>
              <a:t>M</a:t>
            </a:r>
            <a:r>
              <a:rPr sz="3900" b="1" spc="0" baseline="3150" dirty="0">
                <a:latin typeface="Calibri"/>
                <a:cs typeface="Calibri"/>
              </a:rPr>
              <a:t>ed</a:t>
            </a:r>
            <a:r>
              <a:rPr sz="3900" b="1" spc="-9" baseline="3150" dirty="0">
                <a:latin typeface="Calibri"/>
                <a:cs typeface="Calibri"/>
              </a:rPr>
              <a:t>i</a:t>
            </a:r>
            <a:r>
              <a:rPr sz="3900" b="1" spc="0" baseline="3150" dirty="0">
                <a:latin typeface="Calibri"/>
                <a:cs typeface="Calibri"/>
              </a:rPr>
              <a:t>an</a:t>
            </a:r>
            <a:r>
              <a:rPr sz="3900" b="1" spc="-59" baseline="3150" dirty="0">
                <a:latin typeface="Calibri"/>
                <a:cs typeface="Calibri"/>
              </a:rPr>
              <a:t>)</a:t>
            </a:r>
            <a:r>
              <a:rPr sz="3900" spc="0" baseline="3150" dirty="0">
                <a:latin typeface="Calibri"/>
                <a:cs typeface="Calibri"/>
              </a:rPr>
              <a:t>:</a:t>
            </a:r>
            <a:endParaRPr sz="2600">
              <a:latin typeface="Calibri"/>
              <a:cs typeface="Calibri"/>
            </a:endParaRPr>
          </a:p>
          <a:p>
            <a:pPr marL="127253" marR="41833">
              <a:lnSpc>
                <a:spcPts val="2530"/>
              </a:lnSpc>
            </a:pP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-29" dirty="0">
                <a:latin typeface="Calibri"/>
                <a:cs typeface="Calibri"/>
              </a:rPr>
              <a:t>t</a:t>
            </a:r>
            <a:r>
              <a:rPr sz="2200" spc="0" dirty="0">
                <a:latin typeface="Calibri"/>
                <a:cs typeface="Calibri"/>
              </a:rPr>
              <a:t>ep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1: Su</a:t>
            </a:r>
            <a:r>
              <a:rPr sz="2200" spc="-14" dirty="0">
                <a:latin typeface="Calibri"/>
                <a:cs typeface="Calibri"/>
              </a:rPr>
              <a:t>b</a:t>
            </a:r>
            <a:r>
              <a:rPr sz="2200" spc="0" dirty="0">
                <a:latin typeface="Calibri"/>
                <a:cs typeface="Calibri"/>
              </a:rPr>
              <a:t>t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act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the</a:t>
            </a:r>
            <a:r>
              <a:rPr sz="2200" spc="-29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median</a:t>
            </a:r>
            <a:r>
              <a:rPr sz="2200" spc="-67" dirty="0">
                <a:latin typeface="Calibri"/>
                <a:cs typeface="Calibri"/>
              </a:rPr>
              <a:t> </a:t>
            </a:r>
            <a:r>
              <a:rPr sz="2200" spc="4" dirty="0">
                <a:latin typeface="Calibri"/>
                <a:cs typeface="Calibri"/>
              </a:rPr>
              <a:t>f</a:t>
            </a:r>
            <a:r>
              <a:rPr sz="2200" spc="-34" dirty="0">
                <a:latin typeface="Calibri"/>
                <a:cs typeface="Calibri"/>
              </a:rPr>
              <a:t>r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m</a:t>
            </a:r>
            <a:r>
              <a:rPr sz="2200" spc="-28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the</a:t>
            </a:r>
            <a:r>
              <a:rPr sz="2200" spc="-29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mean:</a:t>
            </a:r>
            <a:r>
              <a:rPr sz="2200" spc="-36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70.5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–</a:t>
            </a:r>
            <a:r>
              <a:rPr sz="2200" spc="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80</a:t>
            </a:r>
            <a:r>
              <a:rPr sz="2200" spc="-22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=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-9.5.</a:t>
            </a:r>
            <a:endParaRPr sz="2200">
              <a:latin typeface="Calibri"/>
              <a:cs typeface="Calibri"/>
            </a:endParaRPr>
          </a:p>
          <a:p>
            <a:pPr marL="127253" marR="41833">
              <a:lnSpc>
                <a:spcPts val="2115"/>
              </a:lnSpc>
            </a:pPr>
            <a:r>
              <a:rPr sz="3300" spc="0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ep</a:t>
            </a:r>
            <a:r>
              <a:rPr sz="3300" spc="9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2: </a:t>
            </a:r>
            <a:r>
              <a:rPr sz="3300" spc="-4" baseline="2482" dirty="0">
                <a:latin typeface="Calibri"/>
                <a:cs typeface="Calibri"/>
              </a:rPr>
              <a:t>M</a:t>
            </a:r>
            <a:r>
              <a:rPr sz="3300" spc="0" baseline="2482" dirty="0">
                <a:latin typeface="Calibri"/>
                <a:cs typeface="Calibri"/>
              </a:rPr>
              <a:t>ul</a:t>
            </a:r>
            <a:r>
              <a:rPr sz="3300" spc="-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iply 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ep</a:t>
            </a:r>
            <a:r>
              <a:rPr sz="3300" spc="9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1 </a:t>
            </a:r>
            <a:r>
              <a:rPr sz="3300" spc="-19" baseline="2482" dirty="0">
                <a:latin typeface="Calibri"/>
                <a:cs typeface="Calibri"/>
              </a:rPr>
              <a:t>b</a:t>
            </a:r>
            <a:r>
              <a:rPr sz="3300" spc="0" baseline="2482" dirty="0">
                <a:latin typeface="Calibri"/>
                <a:cs typeface="Calibri"/>
              </a:rPr>
              <a:t>y 3:</a:t>
            </a:r>
            <a:r>
              <a:rPr sz="3300" spc="4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-9.5(3)</a:t>
            </a:r>
            <a:r>
              <a:rPr sz="3300" spc="-16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= -28.5</a:t>
            </a:r>
            <a:endParaRPr sz="2200">
              <a:latin typeface="Calibri"/>
              <a:cs typeface="Calibri"/>
            </a:endParaRPr>
          </a:p>
          <a:p>
            <a:pPr marL="127253">
              <a:lnSpc>
                <a:spcPts val="2175"/>
              </a:lnSpc>
              <a:spcBef>
                <a:spcPts val="3"/>
              </a:spcBef>
            </a:pPr>
            <a:r>
              <a:rPr sz="3300" spc="0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ep</a:t>
            </a:r>
            <a:r>
              <a:rPr sz="3300" spc="-24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2: Di</a:t>
            </a:r>
            <a:r>
              <a:rPr sz="3300" spc="9" baseline="3723" dirty="0">
                <a:latin typeface="Calibri"/>
                <a:cs typeface="Calibri"/>
              </a:rPr>
              <a:t>v</a:t>
            </a:r>
            <a:r>
              <a:rPr sz="3300" spc="0" baseline="3723" dirty="0">
                <a:latin typeface="Calibri"/>
                <a:cs typeface="Calibri"/>
              </a:rPr>
              <a:t>ide</a:t>
            </a:r>
            <a:r>
              <a:rPr sz="3300" spc="-65" baseline="3723" dirty="0">
                <a:latin typeface="Calibri"/>
                <a:cs typeface="Calibri"/>
              </a:rPr>
              <a:t> </a:t>
            </a:r>
            <a:r>
              <a:rPr sz="3300" spc="-14" baseline="3723" dirty="0">
                <a:latin typeface="Calibri"/>
                <a:cs typeface="Calibri"/>
              </a:rPr>
              <a:t>b</a:t>
            </a:r>
            <a:r>
              <a:rPr sz="3300" spc="0" baseline="3723" dirty="0">
                <a:latin typeface="Calibri"/>
                <a:cs typeface="Calibri"/>
              </a:rPr>
              <a:t>y</a:t>
            </a:r>
            <a:r>
              <a:rPr sz="3300" spc="-16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the</a:t>
            </a:r>
            <a:r>
              <a:rPr sz="3300" spc="-29" baseline="3723" dirty="0">
                <a:latin typeface="Calibri"/>
                <a:cs typeface="Calibri"/>
              </a:rPr>
              <a:t> </a:t>
            </a:r>
            <a:r>
              <a:rPr sz="3300" spc="-19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anda</a:t>
            </a:r>
            <a:r>
              <a:rPr sz="3300" spc="-14" baseline="3723" dirty="0">
                <a:latin typeface="Calibri"/>
                <a:cs typeface="Calibri"/>
              </a:rPr>
              <a:t>r</a:t>
            </a:r>
            <a:r>
              <a:rPr sz="3300" spc="0" baseline="3723" dirty="0">
                <a:latin typeface="Calibri"/>
                <a:cs typeface="Calibri"/>
              </a:rPr>
              <a:t>d</a:t>
            </a:r>
            <a:r>
              <a:rPr sz="3300" spc="-91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d</a:t>
            </a:r>
            <a:r>
              <a:rPr sz="3300" spc="-14" baseline="3723" dirty="0">
                <a:latin typeface="Calibri"/>
                <a:cs typeface="Calibri"/>
              </a:rPr>
              <a:t>e</a:t>
            </a:r>
            <a:r>
              <a:rPr sz="3300" spc="0" baseline="3723" dirty="0">
                <a:latin typeface="Calibri"/>
                <a:cs typeface="Calibri"/>
              </a:rPr>
              <a:t>vi</a:t>
            </a:r>
            <a:r>
              <a:rPr sz="3300" spc="-14" baseline="3723" dirty="0">
                <a:latin typeface="Calibri"/>
                <a:cs typeface="Calibri"/>
              </a:rPr>
              <a:t>a</a:t>
            </a:r>
            <a:r>
              <a:rPr sz="3300" spc="0" baseline="3723" dirty="0">
                <a:latin typeface="Calibri"/>
                <a:cs typeface="Calibri"/>
              </a:rPr>
              <a:t>tion:</a:t>
            </a:r>
            <a:r>
              <a:rPr sz="3300" spc="-94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-28.5</a:t>
            </a:r>
            <a:r>
              <a:rPr sz="3300" spc="-45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/</a:t>
            </a:r>
            <a:r>
              <a:rPr sz="3300" spc="1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19.33</a:t>
            </a:r>
            <a:r>
              <a:rPr sz="3300" spc="-59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= -1.47.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16940" y="749579"/>
            <a:ext cx="9006266" cy="1821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5112">
              <a:lnSpc>
                <a:spcPts val="4585"/>
              </a:lnSpc>
              <a:spcBef>
                <a:spcPts val="229"/>
              </a:spcBef>
            </a:pPr>
            <a:r>
              <a:rPr sz="6600" spc="-84" baseline="3103" dirty="0">
                <a:latin typeface="Calibri Light"/>
                <a:cs typeface="Calibri Light"/>
              </a:rPr>
              <a:t>K</a:t>
            </a:r>
            <a:r>
              <a:rPr sz="6600" spc="0" baseline="3103" dirty="0">
                <a:latin typeface="Calibri Light"/>
                <a:cs typeface="Calibri Light"/>
              </a:rPr>
              <a:t>ur</a:t>
            </a:r>
            <a:r>
              <a:rPr sz="6600" spc="-3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osis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ts val="3895"/>
              </a:lnSpc>
              <a:spcBef>
                <a:spcPts val="3004"/>
              </a:spcBef>
            </a:pPr>
            <a:r>
              <a:rPr sz="4200" spc="0" baseline="-1841" dirty="0">
                <a:latin typeface="MS UI Gothic"/>
                <a:cs typeface="MS UI Gothic"/>
              </a:rPr>
              <a:t>✓</a:t>
            </a:r>
            <a:r>
              <a:rPr sz="4200" spc="4" baseline="-1950" dirty="0">
                <a:latin typeface="Calibri"/>
                <a:cs typeface="Calibri"/>
              </a:rPr>
              <a:t>T</a:t>
            </a:r>
            <a:r>
              <a:rPr sz="4200" spc="0" baseline="-1950" dirty="0">
                <a:latin typeface="Calibri"/>
                <a:cs typeface="Calibri"/>
              </a:rPr>
              <a:t>he</a:t>
            </a:r>
            <a:r>
              <a:rPr sz="4200" spc="108" baseline="-1950" dirty="0">
                <a:latin typeface="Calibri"/>
                <a:cs typeface="Calibri"/>
              </a:rPr>
              <a:t> </a:t>
            </a:r>
            <a:r>
              <a:rPr sz="4200" b="1" spc="-34" baseline="-1950" dirty="0">
                <a:latin typeface="Calibri"/>
                <a:cs typeface="Calibri"/>
              </a:rPr>
              <a:t>k</a:t>
            </a:r>
            <a:r>
              <a:rPr sz="4200" b="1" spc="0" baseline="-1950" dirty="0">
                <a:latin typeface="Calibri"/>
                <a:cs typeface="Calibri"/>
              </a:rPr>
              <a:t>ur</a:t>
            </a:r>
            <a:r>
              <a:rPr sz="4200" b="1" spc="-19" baseline="-1950" dirty="0">
                <a:latin typeface="Calibri"/>
                <a:cs typeface="Calibri"/>
              </a:rPr>
              <a:t>t</a:t>
            </a:r>
            <a:r>
              <a:rPr sz="4200" b="1" spc="0" baseline="-1950" dirty="0">
                <a:latin typeface="Calibri"/>
                <a:cs typeface="Calibri"/>
              </a:rPr>
              <a:t>osi</a:t>
            </a:r>
            <a:r>
              <a:rPr sz="4200" b="1" spc="-4" baseline="-1950" dirty="0">
                <a:latin typeface="Calibri"/>
                <a:cs typeface="Calibri"/>
              </a:rPr>
              <a:t>s</a:t>
            </a:r>
            <a:r>
              <a:rPr sz="4200" spc="0" baseline="-1950" dirty="0">
                <a:latin typeface="Calibri"/>
                <a:cs typeface="Calibri"/>
              </a:rPr>
              <a:t>,</a:t>
            </a:r>
            <a:r>
              <a:rPr sz="4200" spc="-24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th</a:t>
            </a:r>
            <a:r>
              <a:rPr sz="4200" spc="-25" baseline="-1950" dirty="0">
                <a:latin typeface="Calibri"/>
                <a:cs typeface="Calibri"/>
              </a:rPr>
              <a:t>a</a:t>
            </a:r>
            <a:r>
              <a:rPr sz="4200" spc="0" baseline="-1950" dirty="0">
                <a:latin typeface="Calibri"/>
                <a:cs typeface="Calibri"/>
              </a:rPr>
              <a:t>t</a:t>
            </a:r>
            <a:r>
              <a:rPr sz="4200" spc="-22" baseline="-1950" dirty="0">
                <a:latin typeface="Calibri"/>
                <a:cs typeface="Calibri"/>
              </a:rPr>
              <a:t> </a:t>
            </a:r>
            <a:r>
              <a:rPr sz="4200" spc="-39" baseline="-1950" dirty="0">
                <a:latin typeface="Calibri"/>
                <a:cs typeface="Calibri"/>
              </a:rPr>
              <a:t>r</a:t>
            </a:r>
            <a:r>
              <a:rPr sz="4200" spc="-25" baseline="-1950" dirty="0">
                <a:latin typeface="Calibri"/>
                <a:cs typeface="Calibri"/>
              </a:rPr>
              <a:t>e</a:t>
            </a:r>
            <a:r>
              <a:rPr sz="4200" spc="0" baseline="-1950" dirty="0">
                <a:latin typeface="Calibri"/>
                <a:cs typeface="Calibri"/>
              </a:rPr>
              <a:t>flects</a:t>
            </a:r>
            <a:r>
              <a:rPr sz="4200" spc="-13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the</a:t>
            </a:r>
            <a:r>
              <a:rPr sz="4200" spc="-27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cha</a:t>
            </a:r>
            <a:r>
              <a:rPr sz="4200" spc="-59" baseline="-1950" dirty="0">
                <a:latin typeface="Calibri"/>
                <a:cs typeface="Calibri"/>
              </a:rPr>
              <a:t>r</a:t>
            </a:r>
            <a:r>
              <a:rPr sz="4200" spc="0" baseline="-1950" dirty="0">
                <a:latin typeface="Calibri"/>
                <a:cs typeface="Calibri"/>
              </a:rPr>
              <a:t>a</a:t>
            </a:r>
            <a:r>
              <a:rPr sz="4200" spc="9" baseline="-1950" dirty="0">
                <a:latin typeface="Calibri"/>
                <a:cs typeface="Calibri"/>
              </a:rPr>
              <a:t>c</a:t>
            </a:r>
            <a:r>
              <a:rPr sz="4200" spc="-25" baseline="-1950" dirty="0">
                <a:latin typeface="Calibri"/>
                <a:cs typeface="Calibri"/>
              </a:rPr>
              <a:t>t</a:t>
            </a:r>
            <a:r>
              <a:rPr sz="4200" spc="0" baseline="-1950" dirty="0">
                <a:latin typeface="Calibri"/>
                <a:cs typeface="Calibri"/>
              </a:rPr>
              <a:t>er</a:t>
            </a:r>
            <a:r>
              <a:rPr sz="4200" spc="-9" baseline="-1950" dirty="0">
                <a:latin typeface="Calibri"/>
                <a:cs typeface="Calibri"/>
              </a:rPr>
              <a:t>i</a:t>
            </a:r>
            <a:r>
              <a:rPr sz="4200" spc="-34" baseline="-1950" dirty="0">
                <a:latin typeface="Calibri"/>
                <a:cs typeface="Calibri"/>
              </a:rPr>
              <a:t>s</a:t>
            </a:r>
            <a:r>
              <a:rPr sz="4200" spc="0" baseline="-1950" dirty="0">
                <a:latin typeface="Calibri"/>
                <a:cs typeface="Calibri"/>
              </a:rPr>
              <a:t>tics</a:t>
            </a:r>
            <a:r>
              <a:rPr sz="4200" spc="-60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of</a:t>
            </a:r>
            <a:r>
              <a:rPr sz="4200" spc="-23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the</a:t>
            </a:r>
            <a:r>
              <a:rPr sz="4200" spc="-37" baseline="-1950" dirty="0">
                <a:latin typeface="Calibri"/>
                <a:cs typeface="Calibri"/>
              </a:rPr>
              <a:t> </a:t>
            </a:r>
            <a:r>
              <a:rPr sz="4200" spc="-29" baseline="-1950" dirty="0">
                <a:latin typeface="Calibri"/>
                <a:cs typeface="Calibri"/>
              </a:rPr>
              <a:t>t</a:t>
            </a:r>
            <a:r>
              <a:rPr sz="4200" spc="0" baseline="-1950" dirty="0">
                <a:latin typeface="Calibri"/>
                <a:cs typeface="Calibri"/>
              </a:rPr>
              <a:t>ai</a:t>
            </a:r>
            <a:r>
              <a:rPr sz="4200" spc="-4" baseline="-1950" dirty="0">
                <a:latin typeface="Calibri"/>
                <a:cs typeface="Calibri"/>
              </a:rPr>
              <a:t>l</a:t>
            </a:r>
            <a:r>
              <a:rPr sz="4200" spc="0" baseline="-1950" dirty="0">
                <a:latin typeface="Calibri"/>
                <a:cs typeface="Calibri"/>
              </a:rPr>
              <a:t>s</a:t>
            </a:r>
            <a:r>
              <a:rPr sz="4200" spc="-27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of</a:t>
            </a:r>
            <a:r>
              <a:rPr sz="4200" spc="-23" baseline="-1950" dirty="0">
                <a:latin typeface="Calibri"/>
                <a:cs typeface="Calibri"/>
              </a:rPr>
              <a:t> </a:t>
            </a:r>
            <a:r>
              <a:rPr sz="4200" spc="0" baseline="-1950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241300" marR="65112">
              <a:lnSpc>
                <a:spcPts val="2770"/>
              </a:lnSpc>
            </a:pPr>
            <a:r>
              <a:rPr sz="4200" spc="0" baseline="3900" dirty="0">
                <a:latin typeface="Calibri"/>
                <a:cs typeface="Calibri"/>
              </a:rPr>
              <a:t>d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-34" baseline="3900" dirty="0">
                <a:latin typeface="Calibri"/>
                <a:cs typeface="Calibri"/>
              </a:rPr>
              <a:t>s</a:t>
            </a:r>
            <a:r>
              <a:rPr sz="4200" spc="0" baseline="3900" dirty="0">
                <a:latin typeface="Calibri"/>
                <a:cs typeface="Calibri"/>
              </a:rPr>
              <a:t>tr</a:t>
            </a:r>
            <a:r>
              <a:rPr sz="4200" spc="-4" baseline="3900" dirty="0">
                <a:latin typeface="Calibri"/>
                <a:cs typeface="Calibri"/>
              </a:rPr>
              <a:t>i</a:t>
            </a:r>
            <a:r>
              <a:rPr sz="4200" spc="0" baseline="3900" dirty="0">
                <a:latin typeface="Calibri"/>
                <a:cs typeface="Calibri"/>
              </a:rPr>
              <a:t>but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14" baseline="3900" dirty="0">
                <a:latin typeface="Calibri"/>
                <a:cs typeface="Calibri"/>
              </a:rPr>
              <a:t>o</a:t>
            </a:r>
            <a:r>
              <a:rPr sz="4200" spc="0" baseline="3900" dirty="0">
                <a:latin typeface="Calibri"/>
                <a:cs typeface="Calibri"/>
              </a:rPr>
              <a:t>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2597023"/>
            <a:ext cx="1644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994" y="2597023"/>
            <a:ext cx="9571868" cy="3154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2016">
              <a:lnSpc>
                <a:spcPts val="2929"/>
              </a:lnSpc>
              <a:spcBef>
                <a:spcPts val="100"/>
              </a:spcBef>
            </a:pPr>
            <a:r>
              <a:rPr sz="2400" spc="-34" dirty="0">
                <a:latin typeface="Calibri"/>
                <a:cs typeface="Calibri"/>
              </a:rPr>
              <a:t>K</a:t>
            </a:r>
            <a:r>
              <a:rPr sz="2400" spc="0" dirty="0">
                <a:latin typeface="Calibri"/>
                <a:cs typeface="Calibri"/>
              </a:rPr>
              <a:t>ur</a:t>
            </a:r>
            <a:r>
              <a:rPr sz="2400" spc="-1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is p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vides in</a:t>
            </a:r>
            <a:r>
              <a:rPr sz="2400" spc="-54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orm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tion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on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the </a:t>
            </a:r>
            <a:r>
              <a:rPr sz="2400" spc="-1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ails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(the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29" dirty="0">
                <a:latin typeface="Calibri"/>
                <a:cs typeface="Calibri"/>
              </a:rPr>
              <a:t>e</a:t>
            </a:r>
            <a:r>
              <a:rPr sz="2400" spc="14" dirty="0">
                <a:latin typeface="Calibri"/>
                <a:cs typeface="Calibri"/>
              </a:rPr>
              <a:t>x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em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s,</a:t>
            </a:r>
            <a:r>
              <a:rPr sz="2400" spc="-2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or 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utlie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s)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 </a:t>
            </a:r>
            <a:endParaRPr sz="2400">
              <a:latin typeface="Calibri"/>
              <a:cs typeface="Calibri"/>
            </a:endParaRPr>
          </a:p>
          <a:p>
            <a:pPr marL="12700" marR="452016">
              <a:lnSpc>
                <a:spcPts val="2929"/>
              </a:lnSpc>
            </a:pP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tribution.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When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eting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-34" dirty="0">
                <a:latin typeface="Calibri"/>
                <a:cs typeface="Calibri"/>
              </a:rPr>
              <a:t>k</a:t>
            </a:r>
            <a:r>
              <a:rPr sz="2400" spc="0" dirty="0">
                <a:latin typeface="Calibri"/>
                <a:cs typeface="Calibri"/>
              </a:rPr>
              <a:t>ur</a:t>
            </a:r>
            <a:r>
              <a:rPr sz="2400" spc="-1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is, the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normal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tribution is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used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 </a:t>
            </a:r>
            <a:endParaRPr sz="2400">
              <a:latin typeface="Calibri"/>
              <a:cs typeface="Calibri"/>
            </a:endParaRPr>
          </a:p>
          <a:p>
            <a:pPr marL="12700" marR="452016">
              <a:lnSpc>
                <a:spcPts val="2929"/>
              </a:lnSpc>
            </a:pP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-19" dirty="0">
                <a:latin typeface="Calibri"/>
                <a:cs typeface="Calibri"/>
              </a:rPr>
              <a:t>e</a:t>
            </a:r>
            <a:r>
              <a:rPr sz="2400" spc="-59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en</a:t>
            </a:r>
            <a:r>
              <a:rPr sz="2400" spc="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e.</a:t>
            </a:r>
            <a:endParaRPr sz="2400">
              <a:latin typeface="Calibri"/>
              <a:cs typeface="Calibri"/>
            </a:endParaRPr>
          </a:p>
          <a:p>
            <a:pPr marL="12700" marR="378788">
              <a:lnSpc>
                <a:spcPts val="2983"/>
              </a:lnSpc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positi</a:t>
            </a:r>
            <a:r>
              <a:rPr sz="2400" b="1" spc="-19" dirty="0">
                <a:latin typeface="Calibri"/>
                <a:cs typeface="Calibri"/>
              </a:rPr>
              <a:t>v</a:t>
            </a: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14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</a:t>
            </a:r>
            <a:r>
              <a:rPr sz="2400" b="1" spc="0" dirty="0">
                <a:latin typeface="Calibri"/>
                <a:cs typeface="Calibri"/>
              </a:rPr>
              <a:t>ur</a:t>
            </a:r>
            <a:r>
              <a:rPr sz="2400" b="1" spc="-34" dirty="0">
                <a:latin typeface="Calibri"/>
                <a:cs typeface="Calibri"/>
              </a:rPr>
              <a:t>t</a:t>
            </a:r>
            <a:r>
              <a:rPr sz="2400" b="1" spc="0" dirty="0">
                <a:latin typeface="Calibri"/>
                <a:cs typeface="Calibri"/>
              </a:rPr>
              <a:t>o</a:t>
            </a:r>
            <a:r>
              <a:rPr sz="2400" b="1" spc="4" dirty="0">
                <a:latin typeface="Calibri"/>
                <a:cs typeface="Calibri"/>
              </a:rPr>
              <a:t>s</a:t>
            </a:r>
            <a:r>
              <a:rPr sz="2400" b="1" spc="0" dirty="0">
                <a:latin typeface="Calibri"/>
                <a:cs typeface="Calibri"/>
              </a:rPr>
              <a:t>is</a:t>
            </a:r>
            <a:r>
              <a:rPr sz="2400" b="1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impli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 di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tribution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with mo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29" dirty="0">
                <a:latin typeface="Calibri"/>
                <a:cs typeface="Calibri"/>
              </a:rPr>
              <a:t>e</a:t>
            </a:r>
            <a:r>
              <a:rPr sz="2400" spc="14" dirty="0">
                <a:latin typeface="Calibri"/>
                <a:cs typeface="Calibri"/>
              </a:rPr>
              <a:t>x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eme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po</a:t>
            </a:r>
            <a:r>
              <a:rPr sz="2400" spc="-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sible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0" dirty="0">
                <a:latin typeface="Calibri"/>
                <a:cs typeface="Calibri"/>
              </a:rPr>
              <a:t>a </a:t>
            </a:r>
            <a:endParaRPr sz="2400">
              <a:latin typeface="Calibri"/>
              <a:cs typeface="Calibri"/>
            </a:endParaRPr>
          </a:p>
          <a:p>
            <a:pPr marL="12700" marR="378788">
              <a:lnSpc>
                <a:spcPts val="2929"/>
              </a:lnSpc>
            </a:pPr>
            <a:r>
              <a:rPr sz="2400" spc="-3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alues (ou</a:t>
            </a:r>
            <a:r>
              <a:rPr sz="2400" spc="-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lie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s)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than a </a:t>
            </a:r>
            <a:r>
              <a:rPr sz="2400" spc="-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ormal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thus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-34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er </a:t>
            </a:r>
            <a:r>
              <a:rPr sz="2400" spc="-1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ails</a:t>
            </a:r>
            <a:r>
              <a:rPr sz="2400" spc="-29" dirty="0">
                <a:latin typeface="Calibri"/>
                <a:cs typeface="Calibri"/>
              </a:rPr>
              <a:t> </a:t>
            </a:r>
            <a:r>
              <a:rPr sz="2400" spc="4" dirty="0">
                <a:latin typeface="Calibri"/>
                <a:cs typeface="Calibri"/>
              </a:rPr>
              <a:t>(</a:t>
            </a:r>
            <a:r>
              <a:rPr sz="2400" i="1" spc="0" dirty="0">
                <a:latin typeface="Calibri"/>
                <a:cs typeface="Calibri"/>
              </a:rPr>
              <a:t>L</a:t>
            </a:r>
            <a:r>
              <a:rPr sz="2400" i="1" spc="4" dirty="0">
                <a:latin typeface="Calibri"/>
                <a:cs typeface="Calibri"/>
              </a:rPr>
              <a:t>e</a:t>
            </a:r>
            <a:r>
              <a:rPr sz="2400" i="1" spc="-9" dirty="0">
                <a:latin typeface="Calibri"/>
                <a:cs typeface="Calibri"/>
              </a:rPr>
              <a:t>p</a:t>
            </a:r>
            <a:r>
              <a:rPr sz="2400" i="1" spc="-19" dirty="0">
                <a:latin typeface="Calibri"/>
                <a:cs typeface="Calibri"/>
              </a:rPr>
              <a:t>t</a:t>
            </a:r>
            <a:r>
              <a:rPr sz="2400" i="1" spc="0" dirty="0">
                <a:latin typeface="Calibri"/>
                <a:cs typeface="Calibri"/>
              </a:rPr>
              <a:t>o</a:t>
            </a:r>
            <a:r>
              <a:rPr sz="2400" i="1" spc="-39" dirty="0">
                <a:latin typeface="Calibri"/>
                <a:cs typeface="Calibri"/>
              </a:rPr>
              <a:t>k</a:t>
            </a:r>
            <a:r>
              <a:rPr sz="2400" i="1" spc="0" dirty="0">
                <a:latin typeface="Calibri"/>
                <a:cs typeface="Calibri"/>
              </a:rPr>
              <a:t>u</a:t>
            </a:r>
            <a:r>
              <a:rPr sz="2400" i="1" spc="4" dirty="0">
                <a:latin typeface="Calibri"/>
                <a:cs typeface="Calibri"/>
              </a:rPr>
              <a:t>r</a:t>
            </a:r>
            <a:r>
              <a:rPr sz="2400" i="1" spc="0" dirty="0">
                <a:latin typeface="Calibri"/>
                <a:cs typeface="Calibri"/>
              </a:rPr>
              <a:t>tic </a:t>
            </a:r>
            <a:endParaRPr sz="2400">
              <a:latin typeface="Calibri"/>
              <a:cs typeface="Calibri"/>
            </a:endParaRPr>
          </a:p>
          <a:p>
            <a:pPr marL="12700" marR="378788">
              <a:lnSpc>
                <a:spcPts val="2929"/>
              </a:lnSpc>
            </a:pPr>
            <a:r>
              <a:rPr sz="2400" i="1" spc="0" dirty="0">
                <a:latin typeface="Calibri"/>
                <a:cs typeface="Calibri"/>
              </a:rPr>
              <a:t>di</a:t>
            </a:r>
            <a:r>
              <a:rPr sz="2400" i="1" spc="-19" dirty="0">
                <a:latin typeface="Calibri"/>
                <a:cs typeface="Calibri"/>
              </a:rPr>
              <a:t>s</a:t>
            </a:r>
            <a:r>
              <a:rPr sz="2400" i="1" spc="0" dirty="0">
                <a:latin typeface="Calibri"/>
                <a:cs typeface="Calibri"/>
              </a:rPr>
              <a:t>tri</a:t>
            </a:r>
            <a:r>
              <a:rPr sz="2400" i="1" spc="4" dirty="0">
                <a:latin typeface="Calibri"/>
                <a:cs typeface="Calibri"/>
              </a:rPr>
              <a:t>b</a:t>
            </a:r>
            <a:r>
              <a:rPr sz="2400" i="1" spc="0" dirty="0">
                <a:latin typeface="Calibri"/>
                <a:cs typeface="Calibri"/>
              </a:rPr>
              <a:t>uti</a:t>
            </a:r>
            <a:r>
              <a:rPr sz="2400" i="1" spc="4" dirty="0">
                <a:latin typeface="Calibri"/>
                <a:cs typeface="Calibri"/>
              </a:rPr>
              <a:t>o</a:t>
            </a:r>
            <a:r>
              <a:rPr sz="2400" i="1" spc="0" dirty="0">
                <a:latin typeface="Calibri"/>
                <a:cs typeface="Calibri"/>
              </a:rPr>
              <a:t>n</a:t>
            </a:r>
            <a:r>
              <a:rPr sz="2400" i="1" spc="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83"/>
              </a:lnSpc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ne</a:t>
            </a:r>
            <a:r>
              <a:rPr sz="2400" b="1" spc="-34" dirty="0">
                <a:latin typeface="Calibri"/>
                <a:cs typeface="Calibri"/>
              </a:rPr>
              <a:t>g</a:t>
            </a:r>
            <a:r>
              <a:rPr sz="2400" b="1" spc="-19" dirty="0">
                <a:latin typeface="Calibri"/>
                <a:cs typeface="Calibri"/>
              </a:rPr>
              <a:t>a</a:t>
            </a:r>
            <a:r>
              <a:rPr sz="2400" b="1" spc="0" dirty="0">
                <a:latin typeface="Calibri"/>
                <a:cs typeface="Calibri"/>
              </a:rPr>
              <a:t>t</a:t>
            </a:r>
            <a:r>
              <a:rPr sz="2400" b="1" spc="-4" dirty="0">
                <a:latin typeface="Calibri"/>
                <a:cs typeface="Calibri"/>
              </a:rPr>
              <a:t>i</a:t>
            </a:r>
            <a:r>
              <a:rPr sz="2400" b="1" spc="-19" dirty="0">
                <a:latin typeface="Calibri"/>
                <a:cs typeface="Calibri"/>
              </a:rPr>
              <a:t>v</a:t>
            </a: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14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</a:t>
            </a:r>
            <a:r>
              <a:rPr sz="2400" b="1" spc="0" dirty="0">
                <a:latin typeface="Calibri"/>
                <a:cs typeface="Calibri"/>
              </a:rPr>
              <a:t>ur</a:t>
            </a:r>
            <a:r>
              <a:rPr sz="2400" b="1" spc="-34" dirty="0">
                <a:latin typeface="Calibri"/>
                <a:cs typeface="Calibri"/>
              </a:rPr>
              <a:t>t</a:t>
            </a:r>
            <a:r>
              <a:rPr sz="2400" b="1" spc="0" dirty="0">
                <a:latin typeface="Calibri"/>
                <a:cs typeface="Calibri"/>
              </a:rPr>
              <a:t>o</a:t>
            </a:r>
            <a:r>
              <a:rPr sz="2400" b="1" spc="4" dirty="0">
                <a:latin typeface="Calibri"/>
                <a:cs typeface="Calibri"/>
              </a:rPr>
              <a:t>s</a:t>
            </a:r>
            <a:r>
              <a:rPr sz="2400" b="1" spc="0" dirty="0">
                <a:latin typeface="Calibri"/>
                <a:cs typeface="Calibri"/>
              </a:rPr>
              <a:t>is </a:t>
            </a:r>
            <a:r>
              <a:rPr sz="2400" spc="0" dirty="0">
                <a:latin typeface="Calibri"/>
                <a:cs typeface="Calibri"/>
              </a:rPr>
              <a:t>impli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tribution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with less </a:t>
            </a:r>
            <a:r>
              <a:rPr sz="2400" spc="-34" dirty="0">
                <a:latin typeface="Calibri"/>
                <a:cs typeface="Calibri"/>
              </a:rPr>
              <a:t>e</a:t>
            </a:r>
            <a:r>
              <a:rPr sz="2400" spc="14" dirty="0">
                <a:latin typeface="Calibri"/>
                <a:cs typeface="Calibri"/>
              </a:rPr>
              <a:t>x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eme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po</a:t>
            </a:r>
            <a:r>
              <a:rPr sz="2400" spc="-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sible d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0" dirty="0">
                <a:latin typeface="Calibri"/>
                <a:cs typeface="Calibri"/>
              </a:rPr>
              <a:t>a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93"/>
              </a:lnSpc>
            </a:pPr>
            <a:r>
              <a:rPr sz="2400" spc="-3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alues than a normal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tribution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thus thinner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ails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9" dirty="0">
                <a:latin typeface="Calibri"/>
                <a:cs typeface="Calibri"/>
              </a:rPr>
              <a:t>(</a:t>
            </a:r>
            <a:r>
              <a:rPr sz="2400" i="1" spc="0" dirty="0">
                <a:latin typeface="Calibri"/>
                <a:cs typeface="Calibri"/>
              </a:rPr>
              <a:t>Plat</a:t>
            </a:r>
            <a:r>
              <a:rPr sz="2400" i="1" spc="-4" dirty="0">
                <a:latin typeface="Calibri"/>
                <a:cs typeface="Calibri"/>
              </a:rPr>
              <a:t>y</a:t>
            </a:r>
            <a:r>
              <a:rPr sz="2400" i="1" spc="-44" dirty="0">
                <a:latin typeface="Calibri"/>
                <a:cs typeface="Calibri"/>
              </a:rPr>
              <a:t>k</a:t>
            </a:r>
            <a:r>
              <a:rPr sz="2400" i="1" spc="0" dirty="0">
                <a:latin typeface="Calibri"/>
                <a:cs typeface="Calibri"/>
              </a:rPr>
              <a:t>u</a:t>
            </a:r>
            <a:r>
              <a:rPr sz="2400" i="1" spc="4" dirty="0">
                <a:latin typeface="Calibri"/>
                <a:cs typeface="Calibri"/>
              </a:rPr>
              <a:t>r</a:t>
            </a:r>
            <a:r>
              <a:rPr sz="2400" i="1" spc="0" dirty="0">
                <a:latin typeface="Calibri"/>
                <a:cs typeface="Calibri"/>
              </a:rPr>
              <a:t>tic</a:t>
            </a:r>
            <a:r>
              <a:rPr sz="2400" i="1" spc="-29" dirty="0">
                <a:latin typeface="Calibri"/>
                <a:cs typeface="Calibri"/>
              </a:rPr>
              <a:t> </a:t>
            </a:r>
            <a:r>
              <a:rPr sz="2400" i="1" spc="0" dirty="0">
                <a:latin typeface="Calibri"/>
                <a:cs typeface="Calibri"/>
              </a:rPr>
              <a:t>di</a:t>
            </a:r>
            <a:r>
              <a:rPr sz="2400" i="1" spc="-19" dirty="0">
                <a:latin typeface="Calibri"/>
                <a:cs typeface="Calibri"/>
              </a:rPr>
              <a:t>s</a:t>
            </a:r>
            <a:r>
              <a:rPr sz="2400" i="1" spc="0" dirty="0">
                <a:latin typeface="Calibri"/>
                <a:cs typeface="Calibri"/>
              </a:rPr>
              <a:t>tri</a:t>
            </a:r>
            <a:r>
              <a:rPr sz="2400" i="1" spc="4" dirty="0">
                <a:latin typeface="Calibri"/>
                <a:cs typeface="Calibri"/>
              </a:rPr>
              <a:t>b</a:t>
            </a:r>
            <a:r>
              <a:rPr sz="2400" i="1" spc="0" dirty="0">
                <a:latin typeface="Calibri"/>
                <a:cs typeface="Calibri"/>
              </a:rPr>
              <a:t>uti</a:t>
            </a:r>
            <a:r>
              <a:rPr sz="2400" i="1" spc="4" dirty="0">
                <a:latin typeface="Calibri"/>
                <a:cs typeface="Calibri"/>
              </a:rPr>
              <a:t>o</a:t>
            </a:r>
            <a:r>
              <a:rPr sz="2400" i="1" spc="0" dirty="0">
                <a:latin typeface="Calibri"/>
                <a:cs typeface="Calibri"/>
              </a:rPr>
              <a:t>n</a:t>
            </a:r>
            <a:r>
              <a:rPr sz="2400" i="1" spc="1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). 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983"/>
              </a:lnSpc>
            </a:pPr>
            <a:r>
              <a:rPr sz="2400" spc="0" dirty="0">
                <a:latin typeface="Calibri"/>
                <a:cs typeface="Calibri"/>
              </a:rPr>
              <a:t>Finall</a:t>
            </a:r>
            <a:r>
              <a:rPr sz="2400" spc="-164" dirty="0">
                <a:latin typeface="Calibri"/>
                <a:cs typeface="Calibri"/>
              </a:rPr>
              <a:t>y</a:t>
            </a:r>
            <a:r>
              <a:rPr sz="2400" spc="0" dirty="0">
                <a:latin typeface="Calibri"/>
                <a:cs typeface="Calibri"/>
              </a:rPr>
              <a:t>,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di</a:t>
            </a:r>
            <a:r>
              <a:rPr sz="2400" spc="-2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tributi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ns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with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b="1" spc="-39" dirty="0">
                <a:latin typeface="Calibri"/>
                <a:cs typeface="Calibri"/>
              </a:rPr>
              <a:t>z</a:t>
            </a: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0" dirty="0">
                <a:latin typeface="Calibri"/>
                <a:cs typeface="Calibri"/>
              </a:rPr>
              <a:t>o</a:t>
            </a:r>
            <a:r>
              <a:rPr sz="2400" b="1" spc="-19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</a:t>
            </a:r>
            <a:r>
              <a:rPr sz="2400" b="1" spc="0" dirty="0">
                <a:latin typeface="Calibri"/>
                <a:cs typeface="Calibri"/>
              </a:rPr>
              <a:t>ur</a:t>
            </a:r>
            <a:r>
              <a:rPr sz="2400" b="1" spc="-34" dirty="0">
                <a:latin typeface="Calibri"/>
                <a:cs typeface="Calibri"/>
              </a:rPr>
              <a:t>t</a:t>
            </a:r>
            <a:r>
              <a:rPr sz="2400" b="1" spc="0" dirty="0">
                <a:latin typeface="Calibri"/>
                <a:cs typeface="Calibri"/>
              </a:rPr>
              <a:t>osis 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-34" dirty="0">
                <a:latin typeface="Calibri"/>
                <a:cs typeface="Calibri"/>
              </a:rPr>
              <a:t>a</a:t>
            </a:r>
            <a:r>
              <a:rPr sz="2400" spc="-2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e </a:t>
            </a:r>
            <a:r>
              <a:rPr sz="2400" spc="-3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9" dirty="0">
                <a:latin typeface="Calibri"/>
                <a:cs typeface="Calibri"/>
              </a:rPr>
              <a:t>u</a:t>
            </a:r>
            <a:r>
              <a:rPr sz="2400" spc="0" dirty="0">
                <a:latin typeface="Calibri"/>
                <a:cs typeface="Calibri"/>
              </a:rPr>
              <a:t>ghly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the same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9" dirty="0">
                <a:latin typeface="Calibri"/>
                <a:cs typeface="Calibri"/>
              </a:rPr>
              <a:t>u</a:t>
            </a:r>
            <a:r>
              <a:rPr sz="2400" spc="0" dirty="0">
                <a:latin typeface="Calibri"/>
                <a:cs typeface="Calibri"/>
              </a:rPr>
              <a:t>tlier</a:t>
            </a:r>
            <a:endParaRPr sz="2400">
              <a:latin typeface="Calibri"/>
              <a:cs typeface="Calibri"/>
            </a:endParaRPr>
          </a:p>
          <a:p>
            <a:pPr marL="12700" marR="43110">
              <a:lnSpc>
                <a:spcPts val="2390"/>
              </a:lnSpc>
            </a:pPr>
            <a:r>
              <a:rPr sz="3600" spc="0" baseline="3413" dirty="0">
                <a:latin typeface="Calibri"/>
                <a:cs typeface="Calibri"/>
              </a:rPr>
              <a:t>ch</a:t>
            </a:r>
            <a:r>
              <a:rPr sz="3600" spc="4" baseline="3413" dirty="0">
                <a:latin typeface="Calibri"/>
                <a:cs typeface="Calibri"/>
              </a:rPr>
              <a:t>a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ac</a:t>
            </a:r>
            <a:r>
              <a:rPr sz="3600" spc="-1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er</a:t>
            </a:r>
            <a:r>
              <a:rPr sz="3600" spc="-2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as a normal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di</a:t>
            </a:r>
            <a:r>
              <a:rPr sz="3600" spc="-25" baseline="3413" dirty="0">
                <a:latin typeface="Calibri"/>
                <a:cs typeface="Calibri"/>
              </a:rPr>
              <a:t>s</a:t>
            </a:r>
            <a:r>
              <a:rPr sz="3600" spc="0" baseline="3413" dirty="0">
                <a:latin typeface="Calibri"/>
                <a:cs typeface="Calibri"/>
              </a:rPr>
              <a:t>tribution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9" baseline="3413" dirty="0">
                <a:latin typeface="Calibri"/>
                <a:cs typeface="Calibri"/>
              </a:rPr>
              <a:t>(</a:t>
            </a:r>
            <a:r>
              <a:rPr sz="3600" i="1" spc="0" baseline="3413" dirty="0">
                <a:latin typeface="Calibri"/>
                <a:cs typeface="Calibri"/>
              </a:rPr>
              <a:t>Me</a:t>
            </a:r>
            <a:r>
              <a:rPr sz="3600" i="1" spc="4" baseline="3413" dirty="0">
                <a:latin typeface="Calibri"/>
                <a:cs typeface="Calibri"/>
              </a:rPr>
              <a:t>s</a:t>
            </a:r>
            <a:r>
              <a:rPr sz="3600" i="1" spc="0" baseline="3413" dirty="0">
                <a:latin typeface="Calibri"/>
                <a:cs typeface="Calibri"/>
              </a:rPr>
              <a:t>o</a:t>
            </a:r>
            <a:r>
              <a:rPr sz="3600" i="1" spc="-44" baseline="3413" dirty="0">
                <a:latin typeface="Calibri"/>
                <a:cs typeface="Calibri"/>
              </a:rPr>
              <a:t>k</a:t>
            </a:r>
            <a:r>
              <a:rPr sz="3600" i="1" spc="0" baseline="3413" dirty="0">
                <a:latin typeface="Calibri"/>
                <a:cs typeface="Calibri"/>
              </a:rPr>
              <a:t>u</a:t>
            </a:r>
            <a:r>
              <a:rPr sz="3600" i="1" spc="4" baseline="3413" dirty="0">
                <a:latin typeface="Calibri"/>
                <a:cs typeface="Calibri"/>
              </a:rPr>
              <a:t>r</a:t>
            </a:r>
            <a:r>
              <a:rPr sz="3600" i="1" spc="0" baseline="3413" dirty="0">
                <a:latin typeface="Calibri"/>
                <a:cs typeface="Calibri"/>
              </a:rPr>
              <a:t>tic</a:t>
            </a:r>
            <a:r>
              <a:rPr sz="3600" i="1" spc="-29" baseline="3413" dirty="0">
                <a:latin typeface="Calibri"/>
                <a:cs typeface="Calibri"/>
              </a:rPr>
              <a:t> </a:t>
            </a:r>
            <a:r>
              <a:rPr sz="3600" i="1" spc="0" baseline="3413" dirty="0">
                <a:latin typeface="Calibri"/>
                <a:cs typeface="Calibri"/>
              </a:rPr>
              <a:t>di</a:t>
            </a:r>
            <a:r>
              <a:rPr sz="3600" i="1" spc="-19" baseline="3413" dirty="0">
                <a:latin typeface="Calibri"/>
                <a:cs typeface="Calibri"/>
              </a:rPr>
              <a:t>s</a:t>
            </a:r>
            <a:r>
              <a:rPr sz="3600" i="1" spc="0" baseline="3413" dirty="0">
                <a:latin typeface="Calibri"/>
                <a:cs typeface="Calibri"/>
              </a:rPr>
              <a:t>tri</a:t>
            </a:r>
            <a:r>
              <a:rPr sz="3600" i="1" spc="4" baseline="3413" dirty="0">
                <a:latin typeface="Calibri"/>
                <a:cs typeface="Calibri"/>
              </a:rPr>
              <a:t>b</a:t>
            </a:r>
            <a:r>
              <a:rPr sz="3600" i="1" spc="0" baseline="3413" dirty="0">
                <a:latin typeface="Calibri"/>
                <a:cs typeface="Calibri"/>
              </a:rPr>
              <a:t>uti</a:t>
            </a:r>
            <a:r>
              <a:rPr sz="3600" i="1" spc="4" baseline="3413" dirty="0">
                <a:latin typeface="Calibri"/>
                <a:cs typeface="Calibri"/>
              </a:rPr>
              <a:t>o</a:t>
            </a:r>
            <a:r>
              <a:rPr sz="3600" i="1" spc="0" baseline="3413" dirty="0">
                <a:latin typeface="Calibri"/>
                <a:cs typeface="Calibri"/>
              </a:rPr>
              <a:t>n</a:t>
            </a:r>
            <a:r>
              <a:rPr sz="3600" i="1" spc="14" baseline="3413" dirty="0">
                <a:latin typeface="Calibri"/>
                <a:cs typeface="Calibri"/>
              </a:rPr>
              <a:t>s</a:t>
            </a:r>
            <a:r>
              <a:rPr sz="3600" spc="4" baseline="3413" dirty="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537330"/>
            <a:ext cx="1644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4479417"/>
            <a:ext cx="1644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74394" y="5128412"/>
            <a:ext cx="16457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850892" y="2125979"/>
            <a:ext cx="5189220" cy="3720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40" y="749579"/>
            <a:ext cx="391196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84" baseline="3103" dirty="0">
                <a:latin typeface="Calibri Light"/>
                <a:cs typeface="Calibri Light"/>
              </a:rPr>
              <a:t>K</a:t>
            </a:r>
            <a:r>
              <a:rPr sz="6600" spc="0" baseline="3103" dirty="0">
                <a:latin typeface="Calibri Light"/>
                <a:cs typeface="Calibri Light"/>
              </a:rPr>
              <a:t>ur</a:t>
            </a:r>
            <a:r>
              <a:rPr sz="6600" spc="-3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osis E</a:t>
            </a:r>
            <a:r>
              <a:rPr sz="6600" spc="-89" baseline="3103" dirty="0">
                <a:latin typeface="Calibri Light"/>
                <a:cs typeface="Calibri Light"/>
              </a:rPr>
              <a:t>x</a:t>
            </a:r>
            <a:r>
              <a:rPr sz="6600" spc="0" baseline="3103" dirty="0">
                <a:latin typeface="Calibri Light"/>
                <a:cs typeface="Calibri Light"/>
              </a:rPr>
              <a:t>ample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1517" y="2776092"/>
            <a:ext cx="2084483" cy="29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0"/>
              </a:lnSpc>
              <a:spcBef>
                <a:spcPts val="111"/>
              </a:spcBef>
            </a:pP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3150" u="heavy" spc="-39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obabil</a:t>
            </a:r>
            <a:r>
              <a:rPr sz="3150" u="heavy" spc="-4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ty</a:t>
            </a:r>
            <a:r>
              <a:rPr sz="3150" u="heavy" spc="29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dens</a:t>
            </a:r>
            <a:r>
              <a:rPr sz="3150" u="heavy" spc="-4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1517" y="3096133"/>
            <a:ext cx="2408046" cy="1892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40"/>
              </a:lnSpc>
              <a:spcBef>
                <a:spcPts val="111"/>
              </a:spcBef>
            </a:pPr>
            <a:r>
              <a:rPr sz="3150" u="heavy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functions</a:t>
            </a:r>
            <a:r>
              <a:rPr sz="3150" spc="0" baseline="26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150" spc="-54" baseline="2600" dirty="0">
                <a:latin typeface="Calibri"/>
                <a:cs typeface="Calibri"/>
                <a:hlinkClick r:id="rId3"/>
              </a:rPr>
              <a:t>f</a:t>
            </a:r>
            <a:r>
              <a:rPr sz="3150" spc="0" baseline="2600" dirty="0">
                <a:latin typeface="Calibri"/>
                <a:cs typeface="Calibri"/>
                <a:hlinkClick r:id="rId3"/>
              </a:rPr>
              <a:t>or</a:t>
            </a:r>
            <a:r>
              <a:rPr sz="3150" spc="14" baseline="2600" dirty="0">
                <a:latin typeface="Calibri"/>
                <a:cs typeface="Calibri"/>
                <a:hlinkClick r:id="rId3"/>
              </a:rPr>
              <a:t> </a:t>
            </a:r>
            <a:r>
              <a:rPr sz="3150" spc="0" baseline="2600" dirty="0">
                <a:latin typeface="Calibri"/>
                <a:cs typeface="Calibri"/>
                <a:hlinkClick r:id="rId3"/>
              </a:rPr>
              <a:t>s</a:t>
            </a:r>
            <a:r>
              <a:rPr sz="3150" spc="-4" baseline="2600" dirty="0">
                <a:latin typeface="Calibri"/>
                <a:cs typeface="Calibri"/>
                <a:hlinkClick r:id="rId3"/>
              </a:rPr>
              <a:t>e</a:t>
            </a:r>
            <a:r>
              <a:rPr sz="3150" spc="0" baseline="2600" dirty="0">
                <a:latin typeface="Calibri"/>
                <a:cs typeface="Calibri"/>
                <a:hlinkClick r:id="rId3"/>
              </a:rPr>
              <a:t>lec</a:t>
            </a:r>
            <a:r>
              <a:rPr sz="3150" spc="-25" baseline="2600" dirty="0">
                <a:latin typeface="Calibri"/>
                <a:cs typeface="Calibri"/>
                <a:hlinkClick r:id="rId3"/>
              </a:rPr>
              <a:t>t</a:t>
            </a:r>
            <a:r>
              <a:rPr sz="3150" spc="0" baseline="2600" dirty="0">
                <a:latin typeface="Calibri"/>
                <a:cs typeface="Calibri"/>
                <a:hlinkClick r:id="rId3"/>
              </a:rPr>
              <a:t>ed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520"/>
              </a:lnSpc>
              <a:spcBef>
                <a:spcPts val="14"/>
              </a:spcBef>
            </a:pPr>
            <a:r>
              <a:rPr sz="3150" spc="0" baseline="1300" dirty="0">
                <a:latin typeface="Calibri"/>
                <a:cs typeface="Calibri"/>
              </a:rPr>
              <a:t>di</a:t>
            </a:r>
            <a:r>
              <a:rPr sz="3150" spc="-29" baseline="1300" dirty="0">
                <a:latin typeface="Calibri"/>
                <a:cs typeface="Calibri"/>
              </a:rPr>
              <a:t>s</a:t>
            </a:r>
            <a:r>
              <a:rPr sz="3150" spc="0" baseline="1300" dirty="0">
                <a:latin typeface="Calibri"/>
                <a:cs typeface="Calibri"/>
              </a:rPr>
              <a:t>tribu</a:t>
            </a:r>
            <a:r>
              <a:rPr sz="3150" spc="4" baseline="1300" dirty="0">
                <a:latin typeface="Calibri"/>
                <a:cs typeface="Calibri"/>
              </a:rPr>
              <a:t>t</a:t>
            </a:r>
            <a:r>
              <a:rPr sz="3150" spc="0" baseline="1300" dirty="0">
                <a:latin typeface="Calibri"/>
                <a:cs typeface="Calibri"/>
              </a:rPr>
              <a:t>ions</a:t>
            </a:r>
            <a:r>
              <a:rPr sz="3150" spc="4" baseline="1300" dirty="0">
                <a:latin typeface="Calibri"/>
                <a:cs typeface="Calibri"/>
              </a:rPr>
              <a:t> </a:t>
            </a:r>
            <a:r>
              <a:rPr sz="3150" spc="0" baseline="1300" dirty="0">
                <a:latin typeface="Calibri"/>
                <a:cs typeface="Calibri"/>
              </a:rPr>
              <a:t>with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520"/>
              </a:lnSpc>
            </a:pPr>
            <a:r>
              <a:rPr sz="3150" u="heavy" spc="0" baseline="130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mean</a:t>
            </a:r>
            <a:r>
              <a:rPr sz="3150" spc="-4" baseline="130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150" spc="0" baseline="1300" dirty="0">
                <a:latin typeface="Calibri"/>
                <a:cs typeface="Calibri"/>
                <a:hlinkClick r:id="rId4"/>
              </a:rPr>
              <a:t>0,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525"/>
              </a:lnSpc>
              <a:spcBef>
                <a:spcPts val="0"/>
              </a:spcBef>
            </a:pPr>
            <a:r>
              <a:rPr sz="3150" u="heavy" spc="-34" baseline="130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v</a:t>
            </a:r>
            <a:r>
              <a:rPr sz="3150" u="heavy" spc="0" baseline="130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ariance</a:t>
            </a:r>
            <a:r>
              <a:rPr sz="3150" spc="9" baseline="130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3150" spc="0" baseline="1300" dirty="0">
                <a:latin typeface="Calibri"/>
                <a:cs typeface="Calibri"/>
                <a:hlinkClick r:id="rId5"/>
              </a:rPr>
              <a:t>1</a:t>
            </a:r>
            <a:r>
              <a:rPr sz="3150" spc="0" baseline="1300" dirty="0">
                <a:latin typeface="Calibri"/>
                <a:cs typeface="Calibri"/>
              </a:rPr>
              <a:t> and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520"/>
              </a:lnSpc>
            </a:pPr>
            <a:r>
              <a:rPr sz="3150" spc="0" baseline="1300" dirty="0">
                <a:latin typeface="Calibri"/>
                <a:cs typeface="Calibri"/>
              </a:rPr>
              <a:t>di</a:t>
            </a:r>
            <a:r>
              <a:rPr sz="3150" spc="-29" baseline="1300" dirty="0">
                <a:latin typeface="Calibri"/>
                <a:cs typeface="Calibri"/>
              </a:rPr>
              <a:t>f</a:t>
            </a:r>
            <a:r>
              <a:rPr sz="3150" spc="-54" baseline="1300" dirty="0">
                <a:latin typeface="Calibri"/>
                <a:cs typeface="Calibri"/>
              </a:rPr>
              <a:t>f</a:t>
            </a:r>
            <a:r>
              <a:rPr sz="3150" spc="0" baseline="1300" dirty="0">
                <a:latin typeface="Calibri"/>
                <a:cs typeface="Calibri"/>
              </a:rPr>
              <a:t>e</a:t>
            </a:r>
            <a:r>
              <a:rPr sz="3150" spc="-25" baseline="1300" dirty="0">
                <a:latin typeface="Calibri"/>
                <a:cs typeface="Calibri"/>
              </a:rPr>
              <a:t>r</a:t>
            </a:r>
            <a:r>
              <a:rPr sz="3150" spc="0" baseline="1300" dirty="0">
                <a:latin typeface="Calibri"/>
                <a:cs typeface="Calibri"/>
              </a:rPr>
              <a:t>e</a:t>
            </a:r>
            <a:r>
              <a:rPr sz="3150" spc="-25" baseline="1300" dirty="0">
                <a:latin typeface="Calibri"/>
                <a:cs typeface="Calibri"/>
              </a:rPr>
              <a:t>n</a:t>
            </a:r>
            <a:r>
              <a:rPr sz="3150" spc="0" baseline="1300" dirty="0">
                <a:latin typeface="Calibri"/>
                <a:cs typeface="Calibri"/>
              </a:rPr>
              <a:t>t</a:t>
            </a:r>
            <a:r>
              <a:rPr sz="3150" spc="19" baseline="1300" dirty="0">
                <a:latin typeface="Calibri"/>
                <a:cs typeface="Calibri"/>
              </a:rPr>
              <a:t> </a:t>
            </a:r>
            <a:r>
              <a:rPr sz="3150" spc="-34" baseline="1300" dirty="0">
                <a:latin typeface="Calibri"/>
                <a:cs typeface="Calibri"/>
              </a:rPr>
              <a:t>e</a:t>
            </a:r>
            <a:r>
              <a:rPr sz="3150" spc="-44" baseline="1300" dirty="0">
                <a:latin typeface="Calibri"/>
                <a:cs typeface="Calibri"/>
              </a:rPr>
              <a:t>x</a:t>
            </a:r>
            <a:r>
              <a:rPr sz="3150" spc="0" baseline="1300" dirty="0">
                <a:latin typeface="Calibri"/>
                <a:cs typeface="Calibri"/>
              </a:rPr>
              <a:t>ce</a:t>
            </a:r>
            <a:r>
              <a:rPr sz="3150" spc="-4" baseline="1300" dirty="0">
                <a:latin typeface="Calibri"/>
                <a:cs typeface="Calibri"/>
              </a:rPr>
              <a:t>s</a:t>
            </a:r>
            <a:r>
              <a:rPr sz="3150" spc="0" baseline="1300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  <a:p>
            <a:pPr marL="12700" marR="40004">
              <a:lnSpc>
                <a:spcPts val="2520"/>
              </a:lnSpc>
            </a:pPr>
            <a:r>
              <a:rPr sz="3150" spc="-19" baseline="1300" dirty="0">
                <a:latin typeface="Calibri"/>
                <a:cs typeface="Calibri"/>
              </a:rPr>
              <a:t>k</a:t>
            </a:r>
            <a:r>
              <a:rPr sz="3150" spc="0" baseline="1300" dirty="0">
                <a:latin typeface="Calibri"/>
                <a:cs typeface="Calibri"/>
              </a:rPr>
              <a:t>ur</a:t>
            </a:r>
            <a:r>
              <a:rPr sz="3150" spc="-19" baseline="1300" dirty="0">
                <a:latin typeface="Calibri"/>
                <a:cs typeface="Calibri"/>
              </a:rPr>
              <a:t>t</a:t>
            </a:r>
            <a:r>
              <a:rPr sz="3150" spc="0" baseline="1300" dirty="0">
                <a:latin typeface="Calibri"/>
                <a:cs typeface="Calibri"/>
              </a:rPr>
              <a:t>o</a:t>
            </a:r>
            <a:r>
              <a:rPr sz="3150" spc="-9" baseline="1300" dirty="0">
                <a:latin typeface="Calibri"/>
                <a:cs typeface="Calibri"/>
              </a:rPr>
              <a:t>s</a:t>
            </a:r>
            <a:r>
              <a:rPr sz="3150" spc="0" baseline="1300" dirty="0">
                <a:latin typeface="Calibri"/>
                <a:cs typeface="Calibri"/>
              </a:rPr>
              <a:t>is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11455" y="2849117"/>
            <a:ext cx="641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7435596" y="3538728"/>
            <a:ext cx="2171700" cy="215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40" y="749579"/>
            <a:ext cx="9624627" cy="2281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412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14" baseline="3103" dirty="0">
                <a:latin typeface="Calibri Light"/>
                <a:cs typeface="Calibri Light"/>
              </a:rPr>
              <a:t>n</a:t>
            </a:r>
            <a:r>
              <a:rPr sz="6600" spc="-129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4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tial S</a:t>
            </a:r>
            <a:r>
              <a:rPr sz="6600" spc="-6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tics</a:t>
            </a:r>
            <a:endParaRPr sz="4400">
              <a:latin typeface="Calibri Light"/>
              <a:cs typeface="Calibri Light"/>
            </a:endParaRPr>
          </a:p>
          <a:p>
            <a:pPr marL="241300" indent="-228600">
              <a:lnSpc>
                <a:spcPts val="3984"/>
              </a:lnSpc>
              <a:spcBef>
                <a:spcPts val="3418"/>
              </a:spcBef>
            </a:pPr>
            <a:r>
              <a:rPr sz="2800" dirty="0">
                <a:latin typeface="MS UI Gothic"/>
                <a:cs typeface="MS UI Gothic"/>
              </a:rPr>
              <a:t>✓</a:t>
            </a:r>
            <a:r>
              <a:rPr sz="2800" b="1" dirty="0">
                <a:latin typeface="Calibri"/>
                <a:cs typeface="Calibri"/>
              </a:rPr>
              <a:t>I</a:t>
            </a:r>
            <a:r>
              <a:rPr sz="2800" b="1" spc="-9" dirty="0">
                <a:latin typeface="Calibri"/>
                <a:cs typeface="Calibri"/>
              </a:rPr>
              <a:t>n</a:t>
            </a:r>
            <a:r>
              <a:rPr sz="2800" b="1" spc="-44" dirty="0">
                <a:latin typeface="Calibri"/>
                <a:cs typeface="Calibri"/>
              </a:rPr>
              <a:t>f</a:t>
            </a:r>
            <a:r>
              <a:rPr sz="2800" b="1" spc="0" dirty="0">
                <a:latin typeface="Calibri"/>
                <a:cs typeface="Calibri"/>
              </a:rPr>
              <a:t>e</a:t>
            </a:r>
            <a:r>
              <a:rPr sz="2800" b="1" spc="-34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e</a:t>
            </a:r>
            <a:r>
              <a:rPr sz="2800" b="1" spc="-19" dirty="0">
                <a:latin typeface="Calibri"/>
                <a:cs typeface="Calibri"/>
              </a:rPr>
              <a:t>n</a:t>
            </a:r>
            <a:r>
              <a:rPr sz="2800" b="1" spc="0" dirty="0">
                <a:latin typeface="Calibri"/>
                <a:cs typeface="Calibri"/>
              </a:rPr>
              <a:t>tial</a:t>
            </a:r>
            <a:r>
              <a:rPr sz="2800" b="1" spc="54" dirty="0">
                <a:latin typeface="Calibri"/>
                <a:cs typeface="Calibri"/>
              </a:rPr>
              <a:t> </a:t>
            </a:r>
            <a:r>
              <a:rPr sz="2800" b="1" spc="-34" dirty="0">
                <a:latin typeface="Calibri"/>
                <a:cs typeface="Calibri"/>
              </a:rPr>
              <a:t>s</a:t>
            </a:r>
            <a:r>
              <a:rPr sz="2800" b="1" spc="-19" dirty="0">
                <a:latin typeface="Calibri"/>
                <a:cs typeface="Calibri"/>
              </a:rPr>
              <a:t>ta</a:t>
            </a:r>
            <a:r>
              <a:rPr sz="2800" b="1" spc="0" dirty="0">
                <a:latin typeface="Calibri"/>
                <a:cs typeface="Calibri"/>
              </a:rPr>
              <a:t>ti</a:t>
            </a:r>
            <a:r>
              <a:rPr sz="2800" b="1" spc="-29" dirty="0">
                <a:latin typeface="Calibri"/>
                <a:cs typeface="Calibri"/>
              </a:rPr>
              <a:t>s</a:t>
            </a:r>
            <a:r>
              <a:rPr sz="2800" b="1" spc="0" dirty="0">
                <a:latin typeface="Calibri"/>
                <a:cs typeface="Calibri"/>
              </a:rPr>
              <a:t>ti</a:t>
            </a:r>
            <a:r>
              <a:rPr sz="2800" b="1" spc="9" dirty="0">
                <a:latin typeface="Calibri"/>
                <a:cs typeface="Calibri"/>
              </a:rPr>
              <a:t>c</a:t>
            </a:r>
            <a:r>
              <a:rPr sz="2800" b="1" spc="0" dirty="0">
                <a:latin typeface="Calibri"/>
                <a:cs typeface="Calibri"/>
              </a:rPr>
              <a:t>s</a:t>
            </a:r>
            <a:r>
              <a:rPr sz="2800" b="1" spc="-3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ma</a:t>
            </a:r>
            <a:r>
              <a:rPr sz="2800" spc="-79" dirty="0">
                <a:latin typeface="Calibri"/>
                <a:cs typeface="Calibri"/>
              </a:rPr>
              <a:t>k</a:t>
            </a:r>
            <a:r>
              <a:rPr sz="2800" spc="0" dirty="0">
                <a:latin typeface="Calibri"/>
                <a:cs typeface="Calibri"/>
              </a:rPr>
              <a:t>es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-75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ences</a:t>
            </a:r>
            <a:r>
              <a:rPr sz="2800" spc="-9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and</a:t>
            </a:r>
            <a:r>
              <a:rPr sz="2800" spc="-3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ctions</a:t>
            </a:r>
            <a:r>
              <a:rPr sz="2800" spc="-8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about</a:t>
            </a:r>
            <a:r>
              <a:rPr sz="2800" spc="-6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 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417"/>
              </a:lnSpc>
            </a:pPr>
            <a:r>
              <a:rPr sz="2800" spc="0" dirty="0">
                <a:latin typeface="Calibri"/>
                <a:cs typeface="Calibri"/>
              </a:rPr>
              <a:t>popu</a:t>
            </a:r>
            <a:r>
              <a:rPr sz="2800" spc="-14" dirty="0">
                <a:latin typeface="Calibri"/>
                <a:cs typeface="Calibri"/>
              </a:rPr>
              <a:t>la</a:t>
            </a:r>
            <a:r>
              <a:rPr sz="2800" spc="0" dirty="0">
                <a:latin typeface="Calibri"/>
                <a:cs typeface="Calibri"/>
              </a:rPr>
              <a:t>tion</a:t>
            </a:r>
            <a:r>
              <a:rPr sz="2800" spc="2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sample</a:t>
            </a:r>
            <a:r>
              <a:rPr sz="2800" spc="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 d</a:t>
            </a:r>
            <a:r>
              <a:rPr sz="2800" spc="-14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75" dirty="0">
                <a:latin typeface="Calibri"/>
                <a:cs typeface="Calibri"/>
              </a:rPr>
              <a:t>k</a:t>
            </a:r>
            <a:r>
              <a:rPr sz="2800" spc="0" dirty="0">
                <a:latin typeface="Calibri"/>
                <a:cs typeface="Calibri"/>
              </a:rPr>
              <a:t>en f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om</a:t>
            </a:r>
            <a:r>
              <a:rPr sz="2800" spc="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popu</a:t>
            </a:r>
            <a:r>
              <a:rPr sz="2800" spc="-14" dirty="0">
                <a:latin typeface="Calibri"/>
                <a:cs typeface="Calibri"/>
              </a:rPr>
              <a:t>la</a:t>
            </a:r>
            <a:r>
              <a:rPr sz="2800" spc="0" dirty="0">
                <a:latin typeface="Calibri"/>
                <a:cs typeface="Calibri"/>
              </a:rPr>
              <a:t>tion 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417"/>
              </a:lnSpc>
            </a:pPr>
            <a:r>
              <a:rPr sz="2800" spc="0" dirty="0">
                <a:latin typeface="Calibri"/>
                <a:cs typeface="Calibri"/>
              </a:rPr>
              <a:t>que</a:t>
            </a:r>
            <a:r>
              <a:rPr sz="2800" spc="-39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48273" y="2266086"/>
            <a:ext cx="34699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3141522"/>
            <a:ext cx="5681868" cy="15915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15"/>
              </a:lnSpc>
              <a:spcBef>
                <a:spcPts val="155"/>
              </a:spcBef>
            </a:pPr>
            <a:r>
              <a:rPr sz="4200" spc="0" baseline="2762" dirty="0">
                <a:latin typeface="MS UI Gothic"/>
                <a:cs typeface="MS UI Gothic"/>
              </a:rPr>
              <a:t>✓</a:t>
            </a:r>
            <a:r>
              <a:rPr sz="4200" spc="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8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7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69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3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operties</a:t>
            </a:r>
            <a:r>
              <a:rPr sz="4200" spc="-7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popul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  <a:p>
            <a:pPr marL="241300" marR="56456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der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v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39" baseline="2925" dirty="0">
                <a:latin typeface="Calibri"/>
                <a:cs typeface="Calibri"/>
              </a:rPr>
              <a:t>s</a:t>
            </a:r>
            <a:r>
              <a:rPr sz="4200" b="1" spc="0" baseline="2925" dirty="0">
                <a:latin typeface="Calibri"/>
                <a:cs typeface="Calibri"/>
              </a:rPr>
              <a:t>tim</a:t>
            </a:r>
            <a:r>
              <a:rPr sz="4200" b="1" spc="-25" baseline="2925" dirty="0">
                <a:latin typeface="Calibri"/>
                <a:cs typeface="Calibri"/>
              </a:rPr>
              <a:t>a</a:t>
            </a:r>
            <a:r>
              <a:rPr sz="4200" b="1" spc="-34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es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470153" marR="56456">
              <a:lnSpc>
                <a:spcPct val="101725"/>
              </a:lnSpc>
              <a:spcBef>
                <a:spcPts val="1347"/>
              </a:spcBef>
            </a:pPr>
            <a:r>
              <a:rPr sz="2100" spc="0" dirty="0">
                <a:latin typeface="Calibri"/>
                <a:cs typeface="Calibri"/>
              </a:rPr>
              <a:t>- </a:t>
            </a:r>
            <a:r>
              <a:rPr sz="2100" spc="209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Descr</a:t>
            </a:r>
            <a:r>
              <a:rPr sz="2100" spc="-4" dirty="0">
                <a:latin typeface="Calibri"/>
                <a:cs typeface="Calibri"/>
              </a:rPr>
              <a:t>i</a:t>
            </a:r>
            <a:r>
              <a:rPr sz="2100" spc="-9" dirty="0">
                <a:latin typeface="Calibri"/>
                <a:cs typeface="Calibri"/>
              </a:rPr>
              <a:t>p</a:t>
            </a:r>
            <a:r>
              <a:rPr sz="2100" spc="0" dirty="0">
                <a:latin typeface="Calibri"/>
                <a:cs typeface="Calibri"/>
              </a:rPr>
              <a:t>ti</a:t>
            </a:r>
            <a:r>
              <a:rPr sz="2100" spc="-19" dirty="0">
                <a:latin typeface="Calibri"/>
                <a:cs typeface="Calibri"/>
              </a:rPr>
              <a:t>v</a:t>
            </a:r>
            <a:r>
              <a:rPr sz="2100" spc="0" dirty="0">
                <a:latin typeface="Calibri"/>
                <a:cs typeface="Calibri"/>
              </a:rPr>
              <a:t>e</a:t>
            </a:r>
            <a:r>
              <a:rPr sz="2100" spc="24" dirty="0">
                <a:latin typeface="Calibri"/>
                <a:cs typeface="Calibri"/>
              </a:rPr>
              <a:t> </a:t>
            </a:r>
            <a:r>
              <a:rPr sz="2100" spc="-29" dirty="0">
                <a:latin typeface="Calibri"/>
                <a:cs typeface="Calibri"/>
              </a:rPr>
              <a:t>s</a:t>
            </a:r>
            <a:r>
              <a:rPr sz="2100" spc="-19" dirty="0">
                <a:latin typeface="Calibri"/>
                <a:cs typeface="Calibri"/>
              </a:rPr>
              <a:t>ta</a:t>
            </a:r>
            <a:r>
              <a:rPr sz="2100" spc="0" dirty="0">
                <a:latin typeface="Calibri"/>
                <a:cs typeface="Calibri"/>
              </a:rPr>
              <a:t>ti</a:t>
            </a:r>
            <a:r>
              <a:rPr sz="2100" spc="-25" dirty="0">
                <a:latin typeface="Calibri"/>
                <a:cs typeface="Calibri"/>
              </a:rPr>
              <a:t>s</a:t>
            </a:r>
            <a:r>
              <a:rPr sz="2100" spc="0" dirty="0">
                <a:latin typeface="Calibri"/>
                <a:cs typeface="Calibri"/>
              </a:rPr>
              <a:t>tics</a:t>
            </a:r>
            <a:r>
              <a:rPr sz="2100" spc="9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desc</a:t>
            </a:r>
            <a:r>
              <a:rPr sz="2100" spc="-4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ibes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d</a:t>
            </a:r>
            <a:r>
              <a:rPr sz="2100" spc="-19" dirty="0">
                <a:latin typeface="Calibri"/>
                <a:cs typeface="Calibri"/>
              </a:rPr>
              <a:t>at</a:t>
            </a:r>
            <a:r>
              <a:rPr sz="2100" spc="0" dirty="0">
                <a:latin typeface="Calibri"/>
                <a:cs typeface="Calibri"/>
              </a:rPr>
              <a:t>a</a:t>
            </a:r>
            <a:endParaRPr sz="2100">
              <a:latin typeface="Calibri"/>
              <a:cs typeface="Calibri"/>
            </a:endParaRPr>
          </a:p>
          <a:p>
            <a:pPr marL="698754" marR="56456">
              <a:lnSpc>
                <a:spcPts val="2270"/>
              </a:lnSpc>
              <a:spcBef>
                <a:spcPts val="113"/>
              </a:spcBef>
            </a:pPr>
            <a:r>
              <a:rPr sz="3150" spc="0" baseline="2600" dirty="0">
                <a:latin typeface="Calibri"/>
                <a:cs typeface="Calibri"/>
              </a:rPr>
              <a:t>(</a:t>
            </a:r>
            <a:r>
              <a:rPr sz="3150" spc="-54" baseline="2600" dirty="0">
                <a:latin typeface="Calibri"/>
                <a:cs typeface="Calibri"/>
              </a:rPr>
              <a:t>f</a:t>
            </a:r>
            <a:r>
              <a:rPr sz="3150" spc="0" baseline="2600" dirty="0">
                <a:latin typeface="Calibri"/>
                <a:cs typeface="Calibri"/>
              </a:rPr>
              <a:t>or</a:t>
            </a:r>
            <a:r>
              <a:rPr sz="3150" spc="14" baseline="2600" dirty="0">
                <a:latin typeface="Calibri"/>
                <a:cs typeface="Calibri"/>
              </a:rPr>
              <a:t> </a:t>
            </a:r>
            <a:r>
              <a:rPr sz="3150" spc="-34" baseline="2600" dirty="0">
                <a:latin typeface="Calibri"/>
                <a:cs typeface="Calibri"/>
              </a:rPr>
              <a:t>ex</a:t>
            </a:r>
            <a:r>
              <a:rPr sz="3150" spc="0" baseline="2600" dirty="0">
                <a:latin typeface="Calibri"/>
                <a:cs typeface="Calibri"/>
              </a:rPr>
              <a:t>ample,</a:t>
            </a:r>
            <a:r>
              <a:rPr sz="3150" spc="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a chart</a:t>
            </a:r>
            <a:r>
              <a:rPr sz="3150" spc="-14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or</a:t>
            </a:r>
            <a:r>
              <a:rPr sz="3150" spc="14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g</a:t>
            </a:r>
            <a:r>
              <a:rPr sz="3150" spc="-54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aph)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2107" y="3162807"/>
            <a:ext cx="42403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4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9283" y="3162807"/>
            <a:ext cx="106033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3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83677" y="3162807"/>
            <a:ext cx="176605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-50" baseline="2925" dirty="0">
                <a:latin typeface="Calibri"/>
                <a:cs typeface="Calibri"/>
              </a:rPr>
              <a:t>h</a:t>
            </a:r>
            <a:r>
              <a:rPr sz="4200" b="1" spc="0" baseline="2925" dirty="0">
                <a:latin typeface="Calibri"/>
                <a:cs typeface="Calibri"/>
              </a:rPr>
              <a:t>yp</a:t>
            </a:r>
            <a:r>
              <a:rPr sz="4200" b="1" spc="-9" baseline="2925" dirty="0">
                <a:latin typeface="Calibri"/>
                <a:cs typeface="Calibri"/>
              </a:rPr>
              <a:t>o</a:t>
            </a:r>
            <a:r>
              <a:rPr sz="4200" b="1" spc="0" baseline="2925" dirty="0">
                <a:latin typeface="Calibri"/>
                <a:cs typeface="Calibri"/>
              </a:rPr>
              <a:t>theses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54946" y="3162807"/>
            <a:ext cx="62187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74394" y="5079492"/>
            <a:ext cx="4767716" cy="5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0050">
              <a:lnSpc>
                <a:spcPts val="2240"/>
              </a:lnSpc>
              <a:spcBef>
                <a:spcPts val="111"/>
              </a:spcBef>
            </a:pPr>
            <a:r>
              <a:rPr sz="3150" spc="0" baseline="2600" dirty="0">
                <a:latin typeface="Calibri"/>
                <a:cs typeface="Calibri"/>
              </a:rPr>
              <a:t>- </a:t>
            </a:r>
            <a:r>
              <a:rPr sz="3150" spc="20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I</a:t>
            </a:r>
            <a:r>
              <a:rPr sz="3150" spc="-14" baseline="2600" dirty="0">
                <a:latin typeface="Calibri"/>
                <a:cs typeface="Calibri"/>
              </a:rPr>
              <a:t>n</a:t>
            </a:r>
            <a:r>
              <a:rPr sz="3150" spc="-54" baseline="2600" dirty="0">
                <a:latin typeface="Calibri"/>
                <a:cs typeface="Calibri"/>
              </a:rPr>
              <a:t>f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25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25" baseline="2600" dirty="0">
                <a:latin typeface="Calibri"/>
                <a:cs typeface="Calibri"/>
              </a:rPr>
              <a:t>n</a:t>
            </a:r>
            <a:r>
              <a:rPr sz="3150" spc="0" baseline="2600" dirty="0">
                <a:latin typeface="Calibri"/>
                <a:cs typeface="Calibri"/>
              </a:rPr>
              <a:t>tial </a:t>
            </a:r>
            <a:r>
              <a:rPr sz="3150" spc="-25" baseline="2600" dirty="0">
                <a:latin typeface="Calibri"/>
                <a:cs typeface="Calibri"/>
              </a:rPr>
              <a:t>s</a:t>
            </a:r>
            <a:r>
              <a:rPr sz="3150" spc="-19" baseline="2600" dirty="0">
                <a:latin typeface="Calibri"/>
                <a:cs typeface="Calibri"/>
              </a:rPr>
              <a:t>ta</a:t>
            </a:r>
            <a:r>
              <a:rPr sz="3150" spc="0" baseline="2600" dirty="0">
                <a:latin typeface="Calibri"/>
                <a:cs typeface="Calibri"/>
              </a:rPr>
              <a:t>ti</a:t>
            </a:r>
            <a:r>
              <a:rPr sz="3150" spc="-25" baseline="2600" dirty="0">
                <a:latin typeface="Calibri"/>
                <a:cs typeface="Calibri"/>
              </a:rPr>
              <a:t>s</a:t>
            </a:r>
            <a:r>
              <a:rPr sz="3150" spc="0" baseline="2600" dirty="0">
                <a:latin typeface="Calibri"/>
                <a:cs typeface="Calibri"/>
              </a:rPr>
              <a:t>tics</a:t>
            </a:r>
            <a:r>
              <a:rPr sz="3150" spc="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all</a:t>
            </a:r>
            <a:r>
              <a:rPr sz="3150" spc="-14" baseline="2600" dirty="0">
                <a:latin typeface="Calibri"/>
                <a:cs typeface="Calibri"/>
              </a:rPr>
              <a:t>o</a:t>
            </a:r>
            <a:r>
              <a:rPr sz="3150" spc="-25" baseline="2600" dirty="0">
                <a:latin typeface="Calibri"/>
                <a:cs typeface="Calibri"/>
              </a:rPr>
              <a:t>w</a:t>
            </a:r>
            <a:r>
              <a:rPr sz="3150" spc="0" baseline="2600" dirty="0">
                <a:latin typeface="Calibri"/>
                <a:cs typeface="Calibri"/>
              </a:rPr>
              <a:t>s</a:t>
            </a:r>
            <a:r>
              <a:rPr sz="3150" spc="25" baseline="2600" dirty="0">
                <a:latin typeface="Calibri"/>
                <a:cs typeface="Calibri"/>
              </a:rPr>
              <a:t> </a:t>
            </a:r>
            <a:r>
              <a:rPr sz="3150" spc="-25" baseline="2600" dirty="0">
                <a:latin typeface="Calibri"/>
                <a:cs typeface="Calibri"/>
              </a:rPr>
              <a:t>y</a:t>
            </a:r>
            <a:r>
              <a:rPr sz="3150" spc="0" baseline="2600" dirty="0">
                <a:latin typeface="Calibri"/>
                <a:cs typeface="Calibri"/>
              </a:rPr>
              <a:t>ou </a:t>
            </a:r>
            <a:r>
              <a:rPr sz="3150" spc="-14" baseline="2600" dirty="0">
                <a:latin typeface="Calibri"/>
                <a:cs typeface="Calibri"/>
              </a:rPr>
              <a:t>t</a:t>
            </a:r>
            <a:r>
              <a:rPr sz="3150" spc="0" baseline="2600" dirty="0">
                <a:latin typeface="Calibri"/>
                <a:cs typeface="Calibri"/>
              </a:rPr>
              <a:t>o m</a:t>
            </a:r>
            <a:r>
              <a:rPr sz="3150" spc="4" baseline="2600" dirty="0">
                <a:latin typeface="Calibri"/>
                <a:cs typeface="Calibri"/>
              </a:rPr>
              <a:t>a</a:t>
            </a:r>
            <a:r>
              <a:rPr sz="3150" spc="-64" baseline="2600" dirty="0">
                <a:latin typeface="Calibri"/>
                <a:cs typeface="Calibri"/>
              </a:rPr>
              <a:t>k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  <a:p>
            <a:pPr marL="241300">
              <a:lnSpc>
                <a:spcPts val="2270"/>
              </a:lnSpc>
              <a:spcBef>
                <a:spcPts val="1"/>
              </a:spcBef>
            </a:pPr>
            <a:r>
              <a:rPr sz="3150" spc="0" baseline="2600" dirty="0">
                <a:latin typeface="Calibri"/>
                <a:cs typeface="Calibri"/>
              </a:rPr>
              <a:t>p</a:t>
            </a:r>
            <a:r>
              <a:rPr sz="3150" spc="-25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ed</a:t>
            </a:r>
            <a:r>
              <a:rPr sz="3150" spc="-4" baseline="2600" dirty="0">
                <a:latin typeface="Calibri"/>
                <a:cs typeface="Calibri"/>
              </a:rPr>
              <a:t>i</a:t>
            </a:r>
            <a:r>
              <a:rPr sz="3150" spc="0" baseline="2600" dirty="0">
                <a:latin typeface="Calibri"/>
                <a:cs typeface="Calibri"/>
              </a:rPr>
              <a:t>ctions</a:t>
            </a:r>
            <a:r>
              <a:rPr sz="3150" spc="4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(“</a:t>
            </a:r>
            <a:r>
              <a:rPr sz="3150" spc="-9" baseline="2600" dirty="0">
                <a:latin typeface="Calibri"/>
                <a:cs typeface="Calibri"/>
              </a:rPr>
              <a:t>i</a:t>
            </a:r>
            <a:r>
              <a:rPr sz="3150" spc="-14" baseline="2600" dirty="0">
                <a:latin typeface="Calibri"/>
                <a:cs typeface="Calibri"/>
              </a:rPr>
              <a:t>n</a:t>
            </a:r>
            <a:r>
              <a:rPr sz="3150" spc="-54" baseline="2600" dirty="0">
                <a:latin typeface="Calibri"/>
                <a:cs typeface="Calibri"/>
              </a:rPr>
              <a:t>f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29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enc</a:t>
            </a:r>
            <a:r>
              <a:rPr sz="3150" spc="-4" baseline="2600" dirty="0">
                <a:latin typeface="Calibri"/>
                <a:cs typeface="Calibri"/>
              </a:rPr>
              <a:t>e</a:t>
            </a:r>
            <a:r>
              <a:rPr sz="3150" spc="0" baseline="2600" dirty="0">
                <a:latin typeface="Calibri"/>
                <a:cs typeface="Calibri"/>
              </a:rPr>
              <a:t>s</a:t>
            </a:r>
            <a:r>
              <a:rPr sz="3150" spc="-9" baseline="2600" dirty="0">
                <a:latin typeface="Calibri"/>
                <a:cs typeface="Calibri"/>
              </a:rPr>
              <a:t>”</a:t>
            </a:r>
            <a:r>
              <a:rPr sz="3150" spc="0" baseline="2600" dirty="0">
                <a:latin typeface="Calibri"/>
                <a:cs typeface="Calibri"/>
              </a:rPr>
              <a:t>)</a:t>
            </a:r>
            <a:r>
              <a:rPr sz="3150" spc="25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f</a:t>
            </a:r>
            <a:r>
              <a:rPr sz="3150" spc="-39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om</a:t>
            </a:r>
            <a:r>
              <a:rPr sz="3150" spc="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th</a:t>
            </a:r>
            <a:r>
              <a:rPr sz="3150" spc="-19" baseline="2600" dirty="0">
                <a:latin typeface="Calibri"/>
                <a:cs typeface="Calibri"/>
              </a:rPr>
              <a:t>a</a:t>
            </a:r>
            <a:r>
              <a:rPr sz="3150" spc="0" baseline="2600" dirty="0">
                <a:latin typeface="Calibri"/>
                <a:cs typeface="Calibri"/>
              </a:rPr>
              <a:t>t</a:t>
            </a:r>
            <a:r>
              <a:rPr sz="3150" spc="-25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d</a:t>
            </a:r>
            <a:r>
              <a:rPr sz="3150" spc="-25" baseline="2600" dirty="0">
                <a:latin typeface="Calibri"/>
                <a:cs typeface="Calibri"/>
              </a:rPr>
              <a:t>a</a:t>
            </a:r>
            <a:r>
              <a:rPr sz="3150" spc="-19" baseline="2600" dirty="0">
                <a:latin typeface="Calibri"/>
                <a:cs typeface="Calibri"/>
              </a:rPr>
              <a:t>t</a:t>
            </a:r>
            <a:r>
              <a:rPr sz="3150" spc="0" baseline="2600" dirty="0">
                <a:latin typeface="Calibri"/>
                <a:cs typeface="Calibri"/>
              </a:rPr>
              <a:t>a.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40" y="749579"/>
            <a:ext cx="9513574" cy="2057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22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14" baseline="3103" dirty="0">
                <a:latin typeface="Calibri Light"/>
                <a:cs typeface="Calibri Light"/>
              </a:rPr>
              <a:t>n</a:t>
            </a:r>
            <a:r>
              <a:rPr sz="6600" spc="-129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4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tial S</a:t>
            </a:r>
            <a:r>
              <a:rPr sz="6600" spc="-6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tics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– Main</a:t>
            </a:r>
            <a:r>
              <a:rPr sz="6600" spc="-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eas</a:t>
            </a:r>
            <a:endParaRPr sz="4400">
              <a:latin typeface="Calibri Light"/>
              <a:cs typeface="Calibri Light"/>
            </a:endParaRPr>
          </a:p>
          <a:p>
            <a:pPr marL="241300" indent="-228600">
              <a:lnSpc>
                <a:spcPts val="3202"/>
              </a:lnSpc>
              <a:spcBef>
                <a:spcPts val="3540"/>
              </a:spcBef>
            </a:pPr>
            <a:r>
              <a:rPr sz="2250" spc="25" dirty="0">
                <a:latin typeface="MS UI Gothic"/>
                <a:cs typeface="MS UI Gothic"/>
              </a:rPr>
              <a:t>✓</a:t>
            </a:r>
            <a:r>
              <a:rPr sz="2250" b="1" spc="0" dirty="0">
                <a:latin typeface="Calibri"/>
                <a:cs typeface="Calibri"/>
              </a:rPr>
              <a:t>E</a:t>
            </a:r>
            <a:r>
              <a:rPr sz="2250" b="1" spc="-14" dirty="0">
                <a:latin typeface="Calibri"/>
                <a:cs typeface="Calibri"/>
              </a:rPr>
              <a:t>s</a:t>
            </a:r>
            <a:r>
              <a:rPr sz="2250" b="1" spc="0" dirty="0">
                <a:latin typeface="Calibri"/>
                <a:cs typeface="Calibri"/>
              </a:rPr>
              <a:t>tim</a:t>
            </a:r>
            <a:r>
              <a:rPr sz="2250" b="1" spc="-19" dirty="0">
                <a:latin typeface="Calibri"/>
                <a:cs typeface="Calibri"/>
              </a:rPr>
              <a:t>a</a:t>
            </a:r>
            <a:r>
              <a:rPr sz="2250" b="1" spc="0" dirty="0">
                <a:latin typeface="Calibri"/>
                <a:cs typeface="Calibri"/>
              </a:rPr>
              <a:t>ting</a:t>
            </a:r>
            <a:r>
              <a:rPr sz="2250" b="1" spc="-25" dirty="0">
                <a:latin typeface="Calibri"/>
                <a:cs typeface="Calibri"/>
              </a:rPr>
              <a:t> </a:t>
            </a:r>
            <a:r>
              <a:rPr sz="2250" b="1" spc="0" dirty="0">
                <a:latin typeface="Calibri"/>
                <a:cs typeface="Calibri"/>
              </a:rPr>
              <a:t>p</a:t>
            </a:r>
            <a:r>
              <a:rPr sz="2250" b="1" spc="4" dirty="0">
                <a:latin typeface="Calibri"/>
                <a:cs typeface="Calibri"/>
              </a:rPr>
              <a:t>a</a:t>
            </a:r>
            <a:r>
              <a:rPr sz="2250" b="1" spc="-44" dirty="0">
                <a:latin typeface="Calibri"/>
                <a:cs typeface="Calibri"/>
              </a:rPr>
              <a:t>r</a:t>
            </a:r>
            <a:r>
              <a:rPr sz="2250" b="1" spc="0" dirty="0">
                <a:latin typeface="Calibri"/>
                <a:cs typeface="Calibri"/>
              </a:rPr>
              <a:t>a</a:t>
            </a:r>
            <a:r>
              <a:rPr sz="2250" b="1" spc="4" dirty="0">
                <a:latin typeface="Calibri"/>
                <a:cs typeface="Calibri"/>
              </a:rPr>
              <a:t>m</a:t>
            </a:r>
            <a:r>
              <a:rPr sz="2250" b="1" spc="0" dirty="0">
                <a:latin typeface="Calibri"/>
                <a:cs typeface="Calibri"/>
              </a:rPr>
              <a:t>e</a:t>
            </a:r>
            <a:r>
              <a:rPr sz="2250" b="1" spc="-29" dirty="0">
                <a:latin typeface="Calibri"/>
                <a:cs typeface="Calibri"/>
              </a:rPr>
              <a:t>t</a:t>
            </a:r>
            <a:r>
              <a:rPr sz="2250" b="1" spc="0" dirty="0">
                <a:latin typeface="Calibri"/>
                <a:cs typeface="Calibri"/>
              </a:rPr>
              <a:t>e</a:t>
            </a:r>
            <a:r>
              <a:rPr sz="2250" b="1" spc="-25" dirty="0">
                <a:latin typeface="Calibri"/>
                <a:cs typeface="Calibri"/>
              </a:rPr>
              <a:t>r</a:t>
            </a:r>
            <a:r>
              <a:rPr sz="2250" b="1" spc="0" dirty="0">
                <a:latin typeface="Calibri"/>
                <a:cs typeface="Calibri"/>
              </a:rPr>
              <a:t>s:</a:t>
            </a:r>
            <a:r>
              <a:rPr sz="2250" b="1" spc="-5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is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means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4" dirty="0">
                <a:latin typeface="Calibri"/>
                <a:cs typeface="Calibri"/>
              </a:rPr>
              <a:t>k</a:t>
            </a:r>
            <a:r>
              <a:rPr sz="2250" spc="0" dirty="0">
                <a:latin typeface="Calibri"/>
                <a:cs typeface="Calibri"/>
              </a:rPr>
              <a:t>ing a </a:t>
            </a:r>
            <a:r>
              <a:rPr sz="2250" spc="-25" dirty="0">
                <a:latin typeface="Calibri"/>
                <a:cs typeface="Calibri"/>
              </a:rPr>
              <a:t>sta</a:t>
            </a:r>
            <a:r>
              <a:rPr sz="2250" spc="0" dirty="0">
                <a:latin typeface="Calibri"/>
                <a:cs typeface="Calibri"/>
              </a:rPr>
              <a:t>ti</a:t>
            </a:r>
            <a:r>
              <a:rPr sz="2250" spc="-34" dirty="0">
                <a:latin typeface="Calibri"/>
                <a:cs typeface="Calibri"/>
              </a:rPr>
              <a:t>s</a:t>
            </a:r>
            <a:r>
              <a:rPr sz="2250" spc="-9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ic</a:t>
            </a:r>
            <a:r>
              <a:rPr sz="2250" spc="-3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f</a:t>
            </a:r>
            <a:r>
              <a:rPr sz="2250" spc="-3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om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25" dirty="0">
                <a:latin typeface="Calibri"/>
                <a:cs typeface="Calibri"/>
              </a:rPr>
              <a:t>y</a:t>
            </a:r>
            <a:r>
              <a:rPr sz="2250" spc="0" dirty="0">
                <a:latin typeface="Calibri"/>
                <a:cs typeface="Calibri"/>
              </a:rPr>
              <a:t>our sample</a:t>
            </a:r>
            <a:r>
              <a:rPr sz="2250" spc="-2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d</a:t>
            </a:r>
            <a:r>
              <a:rPr sz="2250" spc="-19" dirty="0">
                <a:latin typeface="Calibri"/>
                <a:cs typeface="Calibri"/>
              </a:rPr>
              <a:t>a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a </a:t>
            </a:r>
            <a:r>
              <a:rPr sz="2250" spc="9" dirty="0">
                <a:latin typeface="Calibri"/>
                <a:cs typeface="Calibri"/>
              </a:rPr>
              <a:t>(</a:t>
            </a:r>
            <a:r>
              <a:rPr sz="2250" i="1" spc="-25" dirty="0">
                <a:solidFill>
                  <a:srgbClr val="2E5496"/>
                </a:solidFill>
                <a:latin typeface="Calibri"/>
                <a:cs typeface="Calibri"/>
              </a:rPr>
              <a:t>f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or </a:t>
            </a:r>
            <a:endParaRPr sz="2250">
              <a:latin typeface="Calibri"/>
              <a:cs typeface="Calibri"/>
            </a:endParaRPr>
          </a:p>
          <a:p>
            <a:pPr marL="241300">
              <a:lnSpc>
                <a:spcPts val="2806"/>
              </a:lnSpc>
            </a:pPr>
            <a:r>
              <a:rPr sz="2250" i="1" spc="-39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250" i="1" spc="-50" dirty="0">
                <a:solidFill>
                  <a:srgbClr val="2E5496"/>
                </a:solidFill>
                <a:latin typeface="Calibri"/>
                <a:cs typeface="Calibri"/>
              </a:rPr>
              <a:t>x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m</a:t>
            </a:r>
            <a:r>
              <a:rPr sz="2250" i="1" spc="9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le</a:t>
            </a:r>
            <a:r>
              <a:rPr sz="2250" i="1" spc="-2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t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h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e sa</a:t>
            </a:r>
            <a:r>
              <a:rPr sz="2250" i="1" spc="9" dirty="0">
                <a:solidFill>
                  <a:srgbClr val="2E5496"/>
                </a:solidFill>
                <a:latin typeface="Calibri"/>
                <a:cs typeface="Calibri"/>
              </a:rPr>
              <a:t>m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p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le</a:t>
            </a:r>
            <a:r>
              <a:rPr sz="2250" i="1" spc="-9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m</a:t>
            </a:r>
            <a:r>
              <a:rPr sz="2250" i="1" spc="9" dirty="0">
                <a:solidFill>
                  <a:srgbClr val="2E5496"/>
                </a:solidFill>
                <a:latin typeface="Calibri"/>
                <a:cs typeface="Calibri"/>
              </a:rPr>
              <a:t>e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250" i="1" spc="-14" dirty="0">
                <a:solidFill>
                  <a:srgbClr val="2E5496"/>
                </a:solidFill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)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and u</a:t>
            </a:r>
            <a:r>
              <a:rPr sz="2250" spc="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ing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it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o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29" dirty="0">
                <a:latin typeface="Calibri"/>
                <a:cs typeface="Calibri"/>
              </a:rPr>
              <a:t>a</a:t>
            </a:r>
            <a:r>
              <a:rPr sz="2250" spc="0" dirty="0">
                <a:latin typeface="Calibri"/>
                <a:cs typeface="Calibri"/>
              </a:rPr>
              <a:t>y</a:t>
            </a:r>
            <a:r>
              <a:rPr sz="2250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something</a:t>
            </a:r>
            <a:r>
              <a:rPr sz="2250" spc="-2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about a popul</a:t>
            </a:r>
            <a:r>
              <a:rPr sz="2250" spc="-25" dirty="0">
                <a:latin typeface="Calibri"/>
                <a:cs typeface="Calibri"/>
              </a:rPr>
              <a:t>a</a:t>
            </a:r>
            <a:r>
              <a:rPr sz="2250" spc="0" dirty="0">
                <a:latin typeface="Calibri"/>
                <a:cs typeface="Calibri"/>
              </a:rPr>
              <a:t>tion </a:t>
            </a:r>
            <a:endParaRPr sz="2250">
              <a:latin typeface="Calibri"/>
              <a:cs typeface="Calibri"/>
            </a:endParaRPr>
          </a:p>
          <a:p>
            <a:pPr marL="241300">
              <a:lnSpc>
                <a:spcPts val="2806"/>
              </a:lnSpc>
            </a:pP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4" dirty="0">
                <a:latin typeface="Calibri"/>
                <a:cs typeface="Calibri"/>
              </a:rPr>
              <a:t>a</a:t>
            </a:r>
            <a:r>
              <a:rPr sz="2250" spc="-3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ame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r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(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i</a:t>
            </a:r>
            <a:r>
              <a:rPr sz="2250" i="1" spc="-4" dirty="0">
                <a:solidFill>
                  <a:srgbClr val="2E5496"/>
                </a:solidFill>
                <a:latin typeface="Calibri"/>
                <a:cs typeface="Calibri"/>
              </a:rPr>
              <a:t>.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e.</a:t>
            </a:r>
            <a:r>
              <a:rPr sz="2250" i="1" spc="-9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the pop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u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lation</a:t>
            </a:r>
            <a:r>
              <a:rPr sz="2250" i="1" spc="-19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2E5496"/>
                </a:solidFill>
                <a:latin typeface="Calibri"/>
                <a:cs typeface="Calibri"/>
              </a:rPr>
              <a:t>me</a:t>
            </a:r>
            <a:r>
              <a:rPr sz="2250" i="1" spc="4" dirty="0">
                <a:solidFill>
                  <a:srgbClr val="2E5496"/>
                </a:solidFill>
                <a:latin typeface="Calibri"/>
                <a:cs typeface="Calibri"/>
              </a:rPr>
              <a:t>a</a:t>
            </a:r>
            <a:r>
              <a:rPr sz="2250" i="1" spc="9" dirty="0">
                <a:solidFill>
                  <a:srgbClr val="2E5496"/>
                </a:solidFill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).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3349468"/>
            <a:ext cx="10356932" cy="3290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30"/>
              </a:lnSpc>
              <a:spcBef>
                <a:spcPts val="126"/>
              </a:spcBef>
            </a:pPr>
            <a:r>
              <a:rPr sz="3375" spc="25" baseline="2291" dirty="0">
                <a:latin typeface="MS UI Gothic"/>
                <a:cs typeface="MS UI Gothic"/>
              </a:rPr>
              <a:t>✓</a:t>
            </a:r>
            <a:r>
              <a:rPr sz="3375" b="1" spc="4" baseline="2427" dirty="0">
                <a:latin typeface="Calibri"/>
                <a:cs typeface="Calibri"/>
              </a:rPr>
              <a:t>H</a:t>
            </a:r>
            <a:r>
              <a:rPr sz="3375" b="1" spc="0" baseline="2427" dirty="0">
                <a:latin typeface="Calibri"/>
                <a:cs typeface="Calibri"/>
              </a:rPr>
              <a:t>ypot</a:t>
            </a:r>
            <a:r>
              <a:rPr sz="3375" b="1" spc="9" baseline="2427" dirty="0">
                <a:latin typeface="Calibri"/>
                <a:cs typeface="Calibri"/>
              </a:rPr>
              <a:t>h</a:t>
            </a:r>
            <a:r>
              <a:rPr sz="3375" b="1" spc="4" baseline="2427" dirty="0">
                <a:latin typeface="Calibri"/>
                <a:cs typeface="Calibri"/>
              </a:rPr>
              <a:t>e</a:t>
            </a:r>
            <a:r>
              <a:rPr sz="3375" b="1" spc="0" baseline="2427" dirty="0">
                <a:latin typeface="Calibri"/>
                <a:cs typeface="Calibri"/>
              </a:rPr>
              <a:t>sis</a:t>
            </a:r>
            <a:r>
              <a:rPr sz="3375" b="1" spc="-14" baseline="2427" dirty="0">
                <a:latin typeface="Calibri"/>
                <a:cs typeface="Calibri"/>
              </a:rPr>
              <a:t> </a:t>
            </a:r>
            <a:r>
              <a:rPr sz="3375" b="1" spc="-25" baseline="2427" dirty="0">
                <a:latin typeface="Calibri"/>
                <a:cs typeface="Calibri"/>
              </a:rPr>
              <a:t>t</a:t>
            </a:r>
            <a:r>
              <a:rPr sz="3375" b="1" spc="4" baseline="2427" dirty="0">
                <a:latin typeface="Calibri"/>
                <a:cs typeface="Calibri"/>
              </a:rPr>
              <a:t>e</a:t>
            </a:r>
            <a:r>
              <a:rPr sz="3375" b="1" spc="-19" baseline="2427" dirty="0">
                <a:latin typeface="Calibri"/>
                <a:cs typeface="Calibri"/>
              </a:rPr>
              <a:t>s</a:t>
            </a:r>
            <a:r>
              <a:rPr sz="3375" b="1" spc="0" baseline="2427" dirty="0">
                <a:latin typeface="Calibri"/>
                <a:cs typeface="Calibri"/>
              </a:rPr>
              <a:t>ts:</a:t>
            </a:r>
            <a:r>
              <a:rPr sz="3375" b="1" spc="-1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T</a:t>
            </a:r>
            <a:r>
              <a:rPr sz="3375" spc="4" baseline="2427" dirty="0">
                <a:latin typeface="Calibri"/>
                <a:cs typeface="Calibri"/>
              </a:rPr>
              <a:t>h</a:t>
            </a:r>
            <a:r>
              <a:rPr sz="3375" spc="0" baseline="2427" dirty="0">
                <a:latin typeface="Calibri"/>
                <a:cs typeface="Calibri"/>
              </a:rPr>
              <a:t>is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is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whe</a:t>
            </a:r>
            <a:r>
              <a:rPr sz="3375" spc="-14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e </a:t>
            </a:r>
            <a:r>
              <a:rPr sz="3375" spc="-25" baseline="2427" dirty="0">
                <a:latin typeface="Calibri"/>
                <a:cs typeface="Calibri"/>
              </a:rPr>
              <a:t>y</a:t>
            </a:r>
            <a:r>
              <a:rPr sz="3375" spc="0" baseline="2427" dirty="0">
                <a:latin typeface="Calibri"/>
                <a:cs typeface="Calibri"/>
              </a:rPr>
              <a:t>ou</a:t>
            </a:r>
            <a:r>
              <a:rPr sz="3375" spc="-14" baseline="2427" dirty="0">
                <a:latin typeface="Calibri"/>
                <a:cs typeface="Calibri"/>
              </a:rPr>
              <a:t> </a:t>
            </a:r>
            <a:r>
              <a:rPr sz="3375" spc="-19" baseline="2427" dirty="0">
                <a:latin typeface="Calibri"/>
                <a:cs typeface="Calibri"/>
              </a:rPr>
              <a:t>c</a:t>
            </a:r>
            <a:r>
              <a:rPr sz="3375" spc="0" baseline="2427" dirty="0">
                <a:latin typeface="Calibri"/>
                <a:cs typeface="Calibri"/>
              </a:rPr>
              <a:t>an use</a:t>
            </a:r>
            <a:r>
              <a:rPr sz="3375" spc="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sample</a:t>
            </a:r>
            <a:r>
              <a:rPr sz="3375" spc="-25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d</a:t>
            </a:r>
            <a:r>
              <a:rPr sz="3375" spc="-19" baseline="2427" dirty="0">
                <a:latin typeface="Calibri"/>
                <a:cs typeface="Calibri"/>
              </a:rPr>
              <a:t>a</a:t>
            </a:r>
            <a:r>
              <a:rPr sz="3375" spc="-25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a </a:t>
            </a:r>
            <a:r>
              <a:rPr sz="3375" spc="-29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o</a:t>
            </a:r>
            <a:r>
              <a:rPr sz="3375" spc="-4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ans</a:t>
            </a:r>
            <a:r>
              <a:rPr sz="3375" spc="-29" baseline="2427" dirty="0">
                <a:latin typeface="Calibri"/>
                <a:cs typeface="Calibri"/>
              </a:rPr>
              <a:t>w</a:t>
            </a:r>
            <a:r>
              <a:rPr sz="3375" spc="0" baseline="2427" dirty="0">
                <a:latin typeface="Calibri"/>
                <a:cs typeface="Calibri"/>
              </a:rPr>
              <a:t>er</a:t>
            </a:r>
            <a:r>
              <a:rPr sz="3375" spc="-9" baseline="2427" dirty="0">
                <a:latin typeface="Calibri"/>
                <a:cs typeface="Calibri"/>
              </a:rPr>
              <a:t> </a:t>
            </a:r>
            <a:r>
              <a:rPr sz="3375" spc="-19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e</a:t>
            </a:r>
            <a:r>
              <a:rPr sz="3375" spc="9" baseline="2427" dirty="0">
                <a:latin typeface="Calibri"/>
                <a:cs typeface="Calibri"/>
              </a:rPr>
              <a:t>s</a:t>
            </a:r>
            <a:r>
              <a:rPr sz="3375" spc="0" baseline="2427" dirty="0">
                <a:latin typeface="Calibri"/>
                <a:cs typeface="Calibri"/>
              </a:rPr>
              <a:t>ea</a:t>
            </a:r>
            <a:r>
              <a:rPr sz="3375" spc="-25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ch</a:t>
            </a:r>
            <a:r>
              <a:rPr sz="3375" spc="-2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q</a:t>
            </a:r>
            <a:r>
              <a:rPr sz="3375" spc="4" baseline="2427" dirty="0">
                <a:latin typeface="Calibri"/>
                <a:cs typeface="Calibri"/>
              </a:rPr>
              <a:t>u</a:t>
            </a:r>
            <a:r>
              <a:rPr sz="3375" spc="0" baseline="2427" dirty="0">
                <a:latin typeface="Calibri"/>
                <a:cs typeface="Calibri"/>
              </a:rPr>
              <a:t>e</a:t>
            </a:r>
            <a:r>
              <a:rPr sz="3375" spc="-14" baseline="2427" dirty="0">
                <a:latin typeface="Calibri"/>
                <a:cs typeface="Calibri"/>
              </a:rPr>
              <a:t>s</a:t>
            </a:r>
            <a:r>
              <a:rPr sz="3375" spc="0" baseline="2427" dirty="0">
                <a:latin typeface="Calibri"/>
                <a:cs typeface="Calibri"/>
              </a:rPr>
              <a:t>tions.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5540" y="3674262"/>
            <a:ext cx="446440" cy="1057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sz="3375" spc="-39" baseline="2427" dirty="0">
                <a:latin typeface="Calibri"/>
                <a:cs typeface="Calibri"/>
              </a:rPr>
              <a:t>F</a:t>
            </a:r>
            <a:r>
              <a:rPr sz="3375" spc="0" baseline="2427" dirty="0">
                <a:latin typeface="Calibri"/>
                <a:cs typeface="Calibri"/>
              </a:rPr>
              <a:t>or</a:t>
            </a:r>
            <a:endParaRPr sz="2250">
              <a:latin typeface="Calibri"/>
              <a:cs typeface="Calibri"/>
            </a:endParaRPr>
          </a:p>
          <a:p>
            <a:pPr marL="241553" marR="43022">
              <a:lnSpc>
                <a:spcPct val="101725"/>
              </a:lnSpc>
              <a:spcBef>
                <a:spcPts val="59"/>
              </a:spcBef>
            </a:pPr>
            <a:r>
              <a:rPr sz="2250" spc="0" dirty="0">
                <a:latin typeface="Calibri"/>
                <a:cs typeface="Calibri"/>
              </a:rPr>
              <a:t>-</a:t>
            </a:r>
            <a:endParaRPr sz="2250">
              <a:latin typeface="Calibri"/>
              <a:cs typeface="Calibri"/>
            </a:endParaRPr>
          </a:p>
          <a:p>
            <a:pPr marL="241553" marR="43022">
              <a:lnSpc>
                <a:spcPct val="101725"/>
              </a:lnSpc>
              <a:spcBef>
                <a:spcPts val="190"/>
              </a:spcBef>
            </a:pPr>
            <a:r>
              <a:rPr sz="2250" spc="0" dirty="0">
                <a:latin typeface="Calibri"/>
                <a:cs typeface="Calibri"/>
              </a:rPr>
              <a:t>-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89532" y="3674262"/>
            <a:ext cx="6757098" cy="1057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322">
              <a:lnSpc>
                <a:spcPts val="2400"/>
              </a:lnSpc>
              <a:spcBef>
                <a:spcPts val="120"/>
              </a:spcBef>
            </a:pPr>
            <a:r>
              <a:rPr sz="3375" spc="-29" baseline="2427" dirty="0">
                <a:latin typeface="Calibri"/>
                <a:cs typeface="Calibri"/>
              </a:rPr>
              <a:t>e</a:t>
            </a:r>
            <a:r>
              <a:rPr sz="3375" spc="-39" baseline="2427" dirty="0">
                <a:latin typeface="Calibri"/>
                <a:cs typeface="Calibri"/>
              </a:rPr>
              <a:t>x</a:t>
            </a:r>
            <a:r>
              <a:rPr sz="3375" spc="0" baseline="2427" dirty="0">
                <a:latin typeface="Calibri"/>
                <a:cs typeface="Calibri"/>
              </a:rPr>
              <a:t>ample,</a:t>
            </a:r>
            <a:endParaRPr sz="2250">
              <a:latin typeface="Calibri"/>
              <a:cs typeface="Calibri"/>
            </a:endParaRPr>
          </a:p>
          <a:p>
            <a:pPr marL="26161">
              <a:lnSpc>
                <a:spcPct val="101725"/>
              </a:lnSpc>
              <a:spcBef>
                <a:spcPts val="59"/>
              </a:spcBef>
            </a:pPr>
            <a:r>
              <a:rPr sz="2250" spc="0" dirty="0">
                <a:latin typeface="Calibri"/>
                <a:cs typeface="Calibri"/>
              </a:rPr>
              <a:t>I</a:t>
            </a:r>
            <a:r>
              <a:rPr sz="2250" spc="-25" dirty="0">
                <a:latin typeface="Calibri"/>
                <a:cs typeface="Calibri"/>
              </a:rPr>
              <a:t>nt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4" dirty="0">
                <a:latin typeface="Calibri"/>
                <a:cs typeface="Calibri"/>
              </a:rPr>
              <a:t>s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-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d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in </a:t>
            </a:r>
            <a:r>
              <a:rPr sz="2250" spc="-9" dirty="0">
                <a:latin typeface="Calibri"/>
                <a:cs typeface="Calibri"/>
              </a:rPr>
              <a:t>k</a:t>
            </a:r>
            <a:r>
              <a:rPr sz="2250" spc="0" dirty="0">
                <a:latin typeface="Calibri"/>
                <a:cs typeface="Calibri"/>
              </a:rPr>
              <a:t>n</a:t>
            </a:r>
            <a:r>
              <a:rPr sz="2250" spc="-9" dirty="0">
                <a:latin typeface="Calibri"/>
                <a:cs typeface="Calibri"/>
              </a:rPr>
              <a:t>o</a:t>
            </a:r>
            <a:r>
              <a:rPr sz="2250" spc="0" dirty="0">
                <a:latin typeface="Calibri"/>
                <a:cs typeface="Calibri"/>
              </a:rPr>
              <a:t>w</a:t>
            </a:r>
            <a:r>
              <a:rPr sz="2250" spc="-9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ng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if a new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an</a:t>
            </a:r>
            <a:r>
              <a:rPr sz="2250" spc="4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er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d</a:t>
            </a:r>
            <a:r>
              <a:rPr sz="2250" spc="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ug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is </a:t>
            </a:r>
            <a:r>
              <a:rPr sz="2250" spc="-19" dirty="0">
                <a:latin typeface="Calibri"/>
                <a:cs typeface="Calibri"/>
              </a:rPr>
              <a:t>e</a:t>
            </a:r>
            <a:r>
              <a:rPr sz="2250" spc="-25" dirty="0">
                <a:latin typeface="Calibri"/>
                <a:cs typeface="Calibri"/>
              </a:rPr>
              <a:t>f</a:t>
            </a:r>
            <a:r>
              <a:rPr sz="2250" spc="-64" dirty="0">
                <a:latin typeface="Calibri"/>
                <a:cs typeface="Calibri"/>
              </a:rPr>
              <a:t>f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ti</a:t>
            </a:r>
            <a:r>
              <a:rPr sz="2250" spc="-25" dirty="0">
                <a:latin typeface="Calibri"/>
                <a:cs typeface="Calibri"/>
              </a:rPr>
              <a:t>v</a:t>
            </a:r>
            <a:r>
              <a:rPr sz="2250" spc="0" dirty="0">
                <a:latin typeface="Calibri"/>
                <a:cs typeface="Calibri"/>
              </a:rPr>
              <a:t>e.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Or</a:t>
            </a:r>
            <a:endParaRPr sz="2250">
              <a:latin typeface="Calibri"/>
              <a:cs typeface="Calibri"/>
            </a:endParaRPr>
          </a:p>
          <a:p>
            <a:pPr marL="26161" marR="52322">
              <a:lnSpc>
                <a:spcPct val="101725"/>
              </a:lnSpc>
              <a:spcBef>
                <a:spcPts val="190"/>
              </a:spcBef>
            </a:pPr>
            <a:r>
              <a:rPr sz="2250" spc="0" dirty="0">
                <a:latin typeface="Calibri"/>
                <a:cs typeface="Calibri"/>
              </a:rPr>
              <a:t>If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4" dirty="0">
                <a:latin typeface="Calibri"/>
                <a:cs typeface="Calibri"/>
              </a:rPr>
              <a:t>b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eak</a:t>
            </a:r>
            <a:r>
              <a:rPr sz="2250" spc="-54" dirty="0">
                <a:latin typeface="Calibri"/>
                <a:cs typeface="Calibri"/>
              </a:rPr>
              <a:t>f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1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h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l</a:t>
            </a:r>
            <a:r>
              <a:rPr sz="2250" spc="-9" dirty="0">
                <a:latin typeface="Calibri"/>
                <a:cs typeface="Calibri"/>
              </a:rPr>
              <a:t>p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c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ild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en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r</a:t>
            </a:r>
            <a:r>
              <a:rPr sz="2250" spc="-44" dirty="0">
                <a:latin typeface="Calibri"/>
                <a:cs typeface="Calibri"/>
              </a:rPr>
              <a:t>f</a:t>
            </a:r>
            <a:r>
              <a:rPr sz="2250" spc="0" dirty="0">
                <a:latin typeface="Calibri"/>
                <a:cs typeface="Calibri"/>
              </a:rPr>
              <a:t>orm b</a:t>
            </a:r>
            <a:r>
              <a:rPr sz="2250" spc="-9" dirty="0">
                <a:latin typeface="Calibri"/>
                <a:cs typeface="Calibri"/>
              </a:rPr>
              <a:t>e</a:t>
            </a:r>
            <a:r>
              <a:rPr sz="2250" spc="-34" dirty="0">
                <a:latin typeface="Calibri"/>
                <a:cs typeface="Calibri"/>
              </a:rPr>
              <a:t>t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er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in</a:t>
            </a:r>
            <a:r>
              <a:rPr sz="2250" spc="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hool</a:t>
            </a:r>
            <a:r>
              <a:rPr sz="2250" spc="-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6940" y="749579"/>
            <a:ext cx="721573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14" baseline="3103" dirty="0">
                <a:latin typeface="Calibri Light"/>
                <a:cs typeface="Calibri Light"/>
              </a:rPr>
              <a:t>n</a:t>
            </a:r>
            <a:r>
              <a:rPr sz="6600" spc="-129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4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tial S</a:t>
            </a:r>
            <a:r>
              <a:rPr sz="6600" spc="-6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tics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–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1517" y="2262174"/>
            <a:ext cx="7519821" cy="4323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15"/>
              </a:lnSpc>
              <a:spcBef>
                <a:spcPts val="155"/>
              </a:spcBef>
            </a:pPr>
            <a:r>
              <a:rPr sz="4200" baseline="2762" dirty="0">
                <a:latin typeface="MS UI Gothic"/>
                <a:cs typeface="MS UI Gothic"/>
              </a:rPr>
              <a:t>✓</a:t>
            </a:r>
            <a:r>
              <a:rPr sz="4200" b="1" spc="-3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eg</a:t>
            </a:r>
            <a:r>
              <a:rPr sz="4200" b="1" spc="-3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essi</a:t>
            </a:r>
            <a:r>
              <a:rPr sz="4200" b="1" spc="-4" baseline="2925" dirty="0">
                <a:latin typeface="Calibri"/>
                <a:cs typeface="Calibri"/>
              </a:rPr>
              <a:t>o</a:t>
            </a:r>
            <a:r>
              <a:rPr sz="4200" b="1" spc="0" baseline="2925" dirty="0">
                <a:latin typeface="Calibri"/>
                <a:cs typeface="Calibri"/>
              </a:rPr>
              <a:t>n</a:t>
            </a:r>
            <a:r>
              <a:rPr sz="4200" b="1" spc="25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and</a:t>
            </a:r>
            <a:r>
              <a:rPr sz="4200" b="1" spc="-33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Cor</a:t>
            </a:r>
            <a:r>
              <a:rPr sz="4200" b="1" spc="-3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el</a:t>
            </a:r>
            <a:r>
              <a:rPr sz="4200" b="1" spc="-29" baseline="2925" dirty="0">
                <a:latin typeface="Calibri"/>
                <a:cs typeface="Calibri"/>
              </a:rPr>
              <a:t>a</a:t>
            </a:r>
            <a:r>
              <a:rPr sz="4200" b="1" spc="0" baseline="2925" dirty="0">
                <a:latin typeface="Calibri"/>
                <a:cs typeface="Calibri"/>
              </a:rPr>
              <a:t>tion</a:t>
            </a:r>
            <a:r>
              <a:rPr sz="4200" b="1" spc="-2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anal</a:t>
            </a:r>
            <a:r>
              <a:rPr sz="4200" spc="-2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sis</a:t>
            </a:r>
            <a:r>
              <a:rPr sz="4200" spc="-7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s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4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25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  <a:p>
            <a:pPr marL="241300" marR="56456">
              <a:lnSpc>
                <a:spcPts val="3025"/>
              </a:lnSpc>
            </a:pP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hn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ques</a:t>
            </a:r>
            <a:r>
              <a:rPr sz="4200" spc="-5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used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e</a:t>
            </a:r>
            <a:r>
              <a:rPr sz="4200" spc="14" baseline="2925" dirty="0">
                <a:latin typeface="Calibri"/>
                <a:cs typeface="Calibri"/>
              </a:rPr>
              <a:t>x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ensi</a:t>
            </a:r>
            <a:r>
              <a:rPr sz="4200" spc="-2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ely</a:t>
            </a:r>
            <a:r>
              <a:rPr sz="4200" spc="-84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ex</a:t>
            </a:r>
            <a:r>
              <a:rPr sz="4200" spc="0" baseline="2925" dirty="0">
                <a:latin typeface="Calibri"/>
                <a:cs typeface="Calibri"/>
              </a:rPr>
              <a:t>amine</a:t>
            </a:r>
            <a:r>
              <a:rPr sz="4200" spc="-76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aus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241300" marR="56456">
              <a:lnSpc>
                <a:spcPts val="3025"/>
              </a:lnSpc>
            </a:pP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el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tionsh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-14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8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een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ariables.</a:t>
            </a:r>
            <a:endParaRPr sz="2800">
              <a:latin typeface="Calibri"/>
              <a:cs typeface="Calibri"/>
            </a:endParaRPr>
          </a:p>
          <a:p>
            <a:pPr marL="355981" marR="56456">
              <a:lnSpc>
                <a:spcPct val="101725"/>
              </a:lnSpc>
              <a:spcBef>
                <a:spcPts val="48"/>
              </a:spcBef>
            </a:pPr>
            <a:r>
              <a:rPr sz="2100" spc="0" dirty="0">
                <a:latin typeface="Calibri"/>
                <a:cs typeface="Calibri"/>
              </a:rPr>
              <a:t>- Measu</a:t>
            </a:r>
            <a:r>
              <a:rPr sz="2100" spc="-19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e </a:t>
            </a:r>
            <a:r>
              <a:rPr sz="2100" spc="4" dirty="0">
                <a:latin typeface="Calibri"/>
                <a:cs typeface="Calibri"/>
              </a:rPr>
              <a:t>t</a:t>
            </a:r>
            <a:r>
              <a:rPr sz="2100" spc="0" dirty="0">
                <a:latin typeface="Calibri"/>
                <a:cs typeface="Calibri"/>
              </a:rPr>
              <a:t>he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deg</a:t>
            </a:r>
            <a:r>
              <a:rPr sz="2100" spc="-29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ee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of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el</a:t>
            </a:r>
            <a:r>
              <a:rPr sz="2100" spc="-25" dirty="0">
                <a:latin typeface="Calibri"/>
                <a:cs typeface="Calibri"/>
              </a:rPr>
              <a:t>a</a:t>
            </a:r>
            <a:r>
              <a:rPr sz="2100" spc="0" dirty="0">
                <a:latin typeface="Calibri"/>
                <a:cs typeface="Calibri"/>
              </a:rPr>
              <a:t>tionship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b</a:t>
            </a:r>
            <a:r>
              <a:rPr sz="2100" spc="-9" dirty="0">
                <a:latin typeface="Calibri"/>
                <a:cs typeface="Calibri"/>
              </a:rPr>
              <a:t>e</a:t>
            </a:r>
            <a:r>
              <a:rPr sz="2100" spc="0" dirty="0">
                <a:latin typeface="Calibri"/>
                <a:cs typeface="Calibri"/>
              </a:rPr>
              <a:t>t</a:t>
            </a:r>
            <a:r>
              <a:rPr sz="2100" spc="-19" dirty="0">
                <a:latin typeface="Calibri"/>
                <a:cs typeface="Calibri"/>
              </a:rPr>
              <a:t>w</a:t>
            </a:r>
            <a:r>
              <a:rPr sz="2100" spc="0" dirty="0">
                <a:latin typeface="Calibri"/>
                <a:cs typeface="Calibri"/>
              </a:rPr>
              <a:t>een </a:t>
            </a:r>
            <a:r>
              <a:rPr sz="2100" spc="4" dirty="0">
                <a:latin typeface="Calibri"/>
                <a:cs typeface="Calibri"/>
              </a:rPr>
              <a:t>t</a:t>
            </a:r>
            <a:r>
              <a:rPr sz="2100" spc="-25" dirty="0">
                <a:latin typeface="Calibri"/>
                <a:cs typeface="Calibri"/>
              </a:rPr>
              <a:t>w</a:t>
            </a:r>
            <a:r>
              <a:rPr sz="2100" spc="0" dirty="0">
                <a:latin typeface="Calibri"/>
                <a:cs typeface="Calibri"/>
              </a:rPr>
              <a:t>o or</a:t>
            </a:r>
            <a:r>
              <a:rPr sz="2100" spc="14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mo</a:t>
            </a:r>
            <a:r>
              <a:rPr sz="2100" spc="-25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  <a:p>
            <a:pPr marL="355981" marR="56456">
              <a:lnSpc>
                <a:spcPts val="2270"/>
              </a:lnSpc>
              <a:spcBef>
                <a:spcPts val="113"/>
              </a:spcBef>
            </a:pPr>
            <a:r>
              <a:rPr sz="3150" spc="-34" baseline="2600" dirty="0">
                <a:latin typeface="Calibri"/>
                <a:cs typeface="Calibri"/>
              </a:rPr>
              <a:t>v</a:t>
            </a:r>
            <a:r>
              <a:rPr sz="3150" spc="0" baseline="2600" dirty="0">
                <a:latin typeface="Calibri"/>
                <a:cs typeface="Calibri"/>
              </a:rPr>
              <a:t>ariab</a:t>
            </a:r>
            <a:r>
              <a:rPr sz="3150" spc="-4" baseline="2600" dirty="0">
                <a:latin typeface="Calibri"/>
                <a:cs typeface="Calibri"/>
              </a:rPr>
              <a:t>l</a:t>
            </a:r>
            <a:r>
              <a:rPr sz="3150" spc="0" baseline="2600" dirty="0">
                <a:latin typeface="Calibri"/>
                <a:cs typeface="Calibri"/>
              </a:rPr>
              <a:t>es</a:t>
            </a:r>
            <a:r>
              <a:rPr sz="3150" spc="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in t</a:t>
            </a:r>
            <a:r>
              <a:rPr sz="3150" spc="-19" baseline="2600" dirty="0">
                <a:latin typeface="Calibri"/>
                <a:cs typeface="Calibri"/>
              </a:rPr>
              <a:t>w</a:t>
            </a:r>
            <a:r>
              <a:rPr sz="3150" spc="0" baseline="2600" dirty="0">
                <a:latin typeface="Calibri"/>
                <a:cs typeface="Calibri"/>
              </a:rPr>
              <a:t>o di</a:t>
            </a:r>
            <a:r>
              <a:rPr sz="3150" spc="-29" baseline="2600" dirty="0">
                <a:latin typeface="Calibri"/>
                <a:cs typeface="Calibri"/>
              </a:rPr>
              <a:t>f</a:t>
            </a:r>
            <a:r>
              <a:rPr sz="3150" spc="-54" baseline="2600" dirty="0">
                <a:latin typeface="Calibri"/>
                <a:cs typeface="Calibri"/>
              </a:rPr>
              <a:t>f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29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25" baseline="2600" dirty="0">
                <a:latin typeface="Calibri"/>
                <a:cs typeface="Calibri"/>
              </a:rPr>
              <a:t>n</a:t>
            </a:r>
            <a:r>
              <a:rPr sz="3150" spc="0" baseline="2600" dirty="0">
                <a:latin typeface="Calibri"/>
                <a:cs typeface="Calibri"/>
              </a:rPr>
              <a:t>t</a:t>
            </a:r>
            <a:r>
              <a:rPr sz="3150" spc="19" baseline="2600" dirty="0">
                <a:latin typeface="Calibri"/>
                <a:cs typeface="Calibri"/>
              </a:rPr>
              <a:t> </a:t>
            </a:r>
            <a:r>
              <a:rPr sz="3150" spc="0" baseline="2600" dirty="0">
                <a:latin typeface="Calibri"/>
                <a:cs typeface="Calibri"/>
              </a:rPr>
              <a:t>but</a:t>
            </a:r>
            <a:r>
              <a:rPr sz="3150" spc="-14" baseline="2600" dirty="0">
                <a:latin typeface="Calibri"/>
                <a:cs typeface="Calibri"/>
              </a:rPr>
              <a:t> </a:t>
            </a:r>
            <a:r>
              <a:rPr sz="3150" spc="-25" baseline="2600" dirty="0">
                <a:latin typeface="Calibri"/>
                <a:cs typeface="Calibri"/>
              </a:rPr>
              <a:t>r</a:t>
            </a:r>
            <a:r>
              <a:rPr sz="3150" spc="0" baseline="2600" dirty="0">
                <a:latin typeface="Calibri"/>
                <a:cs typeface="Calibri"/>
              </a:rPr>
              <a:t>e</a:t>
            </a:r>
            <a:r>
              <a:rPr sz="3150" spc="-4" baseline="2600" dirty="0">
                <a:latin typeface="Calibri"/>
                <a:cs typeface="Calibri"/>
              </a:rPr>
              <a:t>l</a:t>
            </a:r>
            <a:r>
              <a:rPr sz="3150" spc="-25" baseline="2600" dirty="0">
                <a:latin typeface="Calibri"/>
                <a:cs typeface="Calibri"/>
              </a:rPr>
              <a:t>a</a:t>
            </a:r>
            <a:r>
              <a:rPr sz="3150" spc="-19" baseline="2600" dirty="0">
                <a:latin typeface="Calibri"/>
                <a:cs typeface="Calibri"/>
              </a:rPr>
              <a:t>t</a:t>
            </a:r>
            <a:r>
              <a:rPr sz="3150" spc="0" baseline="2600" dirty="0">
                <a:latin typeface="Calibri"/>
                <a:cs typeface="Calibri"/>
              </a:rPr>
              <a:t>ed </a:t>
            </a:r>
            <a:r>
              <a:rPr sz="3150" spc="-25" baseline="2600" dirty="0">
                <a:latin typeface="Calibri"/>
                <a:cs typeface="Calibri"/>
              </a:rPr>
              <a:t>w</a:t>
            </a:r>
            <a:r>
              <a:rPr sz="3150" spc="-34" baseline="2600" dirty="0">
                <a:latin typeface="Calibri"/>
                <a:cs typeface="Calibri"/>
              </a:rPr>
              <a:t>a</a:t>
            </a:r>
            <a:r>
              <a:rPr sz="3150" spc="-29" baseline="2600" dirty="0">
                <a:latin typeface="Calibri"/>
                <a:cs typeface="Calibri"/>
              </a:rPr>
              <a:t>y</a:t>
            </a:r>
            <a:r>
              <a:rPr sz="3150" spc="0" baseline="2600" dirty="0">
                <a:latin typeface="Calibri"/>
                <a:cs typeface="Calibri"/>
              </a:rPr>
              <a:t>s.</a:t>
            </a:r>
            <a:endParaRPr sz="2100">
              <a:latin typeface="Calibri"/>
              <a:cs typeface="Calibri"/>
            </a:endParaRPr>
          </a:p>
          <a:p>
            <a:pPr marL="241300" marR="43104" indent="-228600">
              <a:lnSpc>
                <a:spcPts val="3984"/>
              </a:lnSpc>
              <a:spcBef>
                <a:spcPts val="947"/>
              </a:spcBef>
            </a:pPr>
            <a:r>
              <a:rPr sz="2800" dirty="0">
                <a:latin typeface="MS UI Gothic"/>
                <a:cs typeface="MS UI Gothic"/>
              </a:rPr>
              <a:t>✓</a:t>
            </a:r>
            <a:r>
              <a:rPr sz="2800" b="1" spc="-39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eg</a:t>
            </a:r>
            <a:r>
              <a:rPr sz="2800" b="1" spc="-39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essi</a:t>
            </a:r>
            <a:r>
              <a:rPr sz="2800" b="1" spc="-4" dirty="0">
                <a:latin typeface="Calibri"/>
                <a:cs typeface="Calibri"/>
              </a:rPr>
              <a:t>o</a:t>
            </a:r>
            <a:r>
              <a:rPr sz="2800" b="1" spc="0" dirty="0">
                <a:latin typeface="Calibri"/>
                <a:cs typeface="Calibri"/>
              </a:rPr>
              <a:t>n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Ana</a:t>
            </a:r>
            <a:r>
              <a:rPr sz="2800" b="1" spc="-4" dirty="0">
                <a:latin typeface="Calibri"/>
                <a:cs typeface="Calibri"/>
              </a:rPr>
              <a:t>l</a:t>
            </a:r>
            <a:r>
              <a:rPr sz="2800" b="1" spc="-14" dirty="0">
                <a:latin typeface="Calibri"/>
                <a:cs typeface="Calibri"/>
              </a:rPr>
              <a:t>y</a:t>
            </a:r>
            <a:r>
              <a:rPr sz="2800" b="1" spc="0" dirty="0">
                <a:latin typeface="Calibri"/>
                <a:cs typeface="Calibri"/>
              </a:rPr>
              <a:t>sis:</a:t>
            </a:r>
            <a:r>
              <a:rPr sz="2800" b="1" spc="1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gle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dep</a:t>
            </a:r>
            <a:r>
              <a:rPr sz="2800" spc="-9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nde</a:t>
            </a:r>
            <a:r>
              <a:rPr sz="2800" spc="-3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e, </a:t>
            </a:r>
            <a:endParaRPr sz="2800">
              <a:latin typeface="Calibri"/>
              <a:cs typeface="Calibri"/>
            </a:endParaRPr>
          </a:p>
          <a:p>
            <a:pPr marL="241300" marR="43104">
              <a:lnSpc>
                <a:spcPts val="3417"/>
              </a:lnSpc>
            </a:pP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7" dirty="0">
                <a:latin typeface="Calibri"/>
                <a:cs typeface="Calibri"/>
              </a:rPr>
              <a:t> 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onside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-73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be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function</a:t>
            </a:r>
            <a:r>
              <a:rPr sz="2800" spc="-5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one</a:t>
            </a:r>
            <a:r>
              <a:rPr sz="2800" spc="-4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mo</a:t>
            </a:r>
            <a:r>
              <a:rPr sz="2800" spc="-2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 </a:t>
            </a:r>
            <a:endParaRPr sz="2800">
              <a:latin typeface="Calibri"/>
              <a:cs typeface="Calibri"/>
            </a:endParaRPr>
          </a:p>
          <a:p>
            <a:pPr marL="241300" marR="43104">
              <a:lnSpc>
                <a:spcPts val="3417"/>
              </a:lnSpc>
            </a:pP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depen</a:t>
            </a:r>
            <a:r>
              <a:rPr sz="2800" spc="-9" dirty="0">
                <a:latin typeface="Calibri"/>
                <a:cs typeface="Calibri"/>
              </a:rPr>
              <a:t>d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64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ariables, X1,</a:t>
            </a:r>
            <a:r>
              <a:rPr sz="2800" spc="2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X2,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and</a:t>
            </a:r>
            <a:r>
              <a:rPr sz="2800" spc="-2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on.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 </a:t>
            </a:r>
            <a:endParaRPr sz="2800">
              <a:latin typeface="Calibri"/>
              <a:cs typeface="Calibri"/>
            </a:endParaRPr>
          </a:p>
          <a:p>
            <a:pPr marL="241300" marR="43104">
              <a:lnSpc>
                <a:spcPts val="3417"/>
              </a:lnSpc>
            </a:pP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alues</a:t>
            </a:r>
            <a:r>
              <a:rPr sz="2800" spc="-4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both</a:t>
            </a:r>
            <a:r>
              <a:rPr sz="2800" spc="-2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3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depende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and</a:t>
            </a:r>
            <a:r>
              <a:rPr sz="2800" spc="-2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depende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 </a:t>
            </a:r>
            <a:endParaRPr sz="2800">
              <a:latin typeface="Calibri"/>
              <a:cs typeface="Calibri"/>
            </a:endParaRPr>
          </a:p>
          <a:p>
            <a:pPr marL="241300" marR="43104">
              <a:lnSpc>
                <a:spcPts val="3417"/>
              </a:lnSpc>
            </a:pP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ariables</a:t>
            </a:r>
            <a:r>
              <a:rPr sz="2800" spc="-6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2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3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assumed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being</a:t>
            </a:r>
            <a:r>
              <a:rPr sz="2800" spc="-4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er</a:t>
            </a:r>
            <a:r>
              <a:rPr sz="2800" spc="-2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ained</a:t>
            </a:r>
            <a:r>
              <a:rPr sz="2800" spc="-6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in</a:t>
            </a:r>
            <a:r>
              <a:rPr sz="2800" spc="-1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 </a:t>
            </a:r>
            <a:endParaRPr sz="2800">
              <a:latin typeface="Calibri"/>
              <a:cs typeface="Calibri"/>
            </a:endParaRPr>
          </a:p>
          <a:p>
            <a:pPr marL="241300" marR="43104">
              <a:lnSpc>
                <a:spcPts val="3417"/>
              </a:lnSpc>
            </a:pPr>
            <a:r>
              <a:rPr sz="2800" spc="0" dirty="0">
                <a:latin typeface="Calibri"/>
                <a:cs typeface="Calibri"/>
              </a:rPr>
              <a:t>er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4" dirty="0">
                <a:latin typeface="Calibri"/>
                <a:cs typeface="Calibri"/>
              </a:rPr>
              <a:t>r-</a:t>
            </a: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ee</a:t>
            </a:r>
            <a:r>
              <a:rPr sz="2800" spc="-64" dirty="0">
                <a:latin typeface="Calibri"/>
                <a:cs typeface="Calibri"/>
              </a:rPr>
              <a:t> 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-5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manne</a:t>
            </a:r>
            <a:r>
              <a:rPr sz="2800" spc="-28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711002" y="4284726"/>
            <a:ext cx="29687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33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6935066" y="3704844"/>
            <a:ext cx="3307737" cy="2202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ct val="101725"/>
              </a:lnSpc>
              <a:spcBef>
                <a:spcPts val="7236"/>
              </a:spcBef>
            </a:pP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2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9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v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59168" y="3704844"/>
            <a:ext cx="3183635" cy="2202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31517" y="1350264"/>
            <a:ext cx="7215060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9" baseline="3103" dirty="0">
                <a:latin typeface="Calibri Light"/>
                <a:cs typeface="Calibri Light"/>
              </a:rPr>
              <a:t>n</a:t>
            </a:r>
            <a:r>
              <a:rPr sz="6600" spc="-129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4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tial S</a:t>
            </a:r>
            <a:r>
              <a:rPr sz="6600" spc="-64" baseline="3103" dirty="0">
                <a:latin typeface="Calibri Light"/>
                <a:cs typeface="Calibri Light"/>
              </a:rPr>
              <a:t>t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</a:t>
            </a:r>
            <a:r>
              <a:rPr sz="6600" spc="-4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tics</a:t>
            </a:r>
            <a:r>
              <a:rPr sz="6600" spc="-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–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0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1517" y="2262042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0117" y="2283459"/>
            <a:ext cx="6790529" cy="764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I</a:t>
            </a:r>
            <a:r>
              <a:rPr sz="4200" b="1" spc="-9" baseline="2925" dirty="0">
                <a:latin typeface="Calibri"/>
                <a:cs typeface="Calibri"/>
              </a:rPr>
              <a:t>n</a:t>
            </a:r>
            <a:r>
              <a:rPr sz="4200" b="1" spc="-44" baseline="2925" dirty="0">
                <a:latin typeface="Calibri"/>
                <a:cs typeface="Calibri"/>
              </a:rPr>
              <a:t>f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34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19" baseline="2925" dirty="0">
                <a:latin typeface="Calibri"/>
                <a:cs typeface="Calibri"/>
              </a:rPr>
              <a:t>n</a:t>
            </a:r>
            <a:r>
              <a:rPr sz="4200" b="1" spc="0" baseline="2925" dirty="0">
                <a:latin typeface="Calibri"/>
                <a:cs typeface="Calibri"/>
              </a:rPr>
              <a:t>tial</a:t>
            </a:r>
            <a:r>
              <a:rPr sz="4200" b="1" spc="-6" baseline="2925" dirty="0">
                <a:latin typeface="Calibri"/>
                <a:cs typeface="Calibri"/>
              </a:rPr>
              <a:t> </a:t>
            </a:r>
            <a:r>
              <a:rPr sz="4200" b="1" spc="-34" baseline="2925" dirty="0">
                <a:latin typeface="Calibri"/>
                <a:cs typeface="Calibri"/>
              </a:rPr>
              <a:t>s</a:t>
            </a:r>
            <a:r>
              <a:rPr sz="4200" b="1" spc="-19" baseline="2925" dirty="0">
                <a:latin typeface="Calibri"/>
                <a:cs typeface="Calibri"/>
              </a:rPr>
              <a:t>ta</a:t>
            </a:r>
            <a:r>
              <a:rPr sz="4200" b="1" spc="0" baseline="2925" dirty="0">
                <a:latin typeface="Calibri"/>
                <a:cs typeface="Calibri"/>
              </a:rPr>
              <a:t>ti</a:t>
            </a:r>
            <a:r>
              <a:rPr sz="4200" b="1" spc="-29" baseline="2925" dirty="0">
                <a:latin typeface="Calibri"/>
                <a:cs typeface="Calibri"/>
              </a:rPr>
              <a:t>s</a:t>
            </a:r>
            <a:r>
              <a:rPr sz="4200" b="1" spc="0" baseline="2925" dirty="0">
                <a:latin typeface="Calibri"/>
                <a:cs typeface="Calibri"/>
              </a:rPr>
              <a:t>ti</a:t>
            </a:r>
            <a:r>
              <a:rPr sz="4200" b="1" spc="9" baseline="2925" dirty="0">
                <a:latin typeface="Calibri"/>
                <a:cs typeface="Calibri"/>
              </a:rPr>
              <a:t>c</a:t>
            </a:r>
            <a:r>
              <a:rPr sz="4200" b="1" spc="0" baseline="2925" dirty="0">
                <a:latin typeface="Calibri"/>
                <a:cs typeface="Calibri"/>
              </a:rPr>
              <a:t>s</a:t>
            </a:r>
            <a:r>
              <a:rPr sz="4200" b="1" spc="-33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ou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75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0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2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sample</a:t>
            </a:r>
            <a:r>
              <a:rPr sz="4200" spc="-6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25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f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om</a:t>
            </a:r>
            <a:r>
              <a:rPr sz="4200" spc="-3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small</a:t>
            </a:r>
            <a:r>
              <a:rPr sz="4200" spc="-4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number</a:t>
            </a:r>
            <a:r>
              <a:rPr sz="4200" spc="-4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people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60117" y="3051555"/>
            <a:ext cx="6701097" cy="1117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ermine</a:t>
            </a:r>
            <a:r>
              <a:rPr sz="4200" spc="-9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if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36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an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edict</a:t>
            </a:r>
            <a:r>
              <a:rPr sz="4200" spc="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whether</a:t>
            </a:r>
            <a:r>
              <a:rPr sz="4200" spc="-8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wi</a:t>
            </a:r>
            <a:r>
              <a:rPr sz="4200" spc="-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l </a:t>
            </a:r>
            <a:r>
              <a:rPr sz="4200" spc="-1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ork </a:t>
            </a:r>
            <a:r>
              <a:rPr sz="4200" spc="-54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or e</a:t>
            </a:r>
            <a:r>
              <a:rPr sz="4200" spc="-2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9" baseline="2925" dirty="0">
                <a:latin typeface="Calibri"/>
                <a:cs typeface="Calibri"/>
              </a:rPr>
              <a:t>r</a:t>
            </a:r>
            <a:r>
              <a:rPr sz="4200" spc="-3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one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(i.e.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popu</a:t>
            </a:r>
            <a:r>
              <a:rPr sz="4200" spc="-14" baseline="2925" dirty="0">
                <a:latin typeface="Calibri"/>
                <a:cs typeface="Calibri"/>
              </a:rPr>
              <a:t>la</a:t>
            </a:r>
            <a:r>
              <a:rPr sz="4200" spc="0" baseline="2925" dirty="0">
                <a:latin typeface="Calibri"/>
                <a:cs typeface="Calibri"/>
              </a:rPr>
              <a:t>tion).</a:t>
            </a:r>
            <a:endParaRPr sz="2800">
              <a:latin typeface="Calibri"/>
              <a:cs typeface="Calibri"/>
            </a:endParaRPr>
          </a:p>
          <a:p>
            <a:pPr marL="127381" marR="53263">
              <a:lnSpc>
                <a:spcPct val="101725"/>
              </a:lnSpc>
              <a:spcBef>
                <a:spcPts val="48"/>
              </a:spcBef>
            </a:pPr>
            <a:r>
              <a:rPr sz="2100" spc="0" dirty="0">
                <a:latin typeface="Calibri"/>
                <a:cs typeface="Calibri"/>
              </a:rPr>
              <a:t>- Calcul</a:t>
            </a:r>
            <a:r>
              <a:rPr sz="2100" spc="-25" dirty="0">
                <a:latin typeface="Calibri"/>
                <a:cs typeface="Calibri"/>
              </a:rPr>
              <a:t>a</a:t>
            </a:r>
            <a:r>
              <a:rPr sz="2100" spc="0" dirty="0">
                <a:latin typeface="Calibri"/>
                <a:cs typeface="Calibri"/>
              </a:rPr>
              <a:t>ting a </a:t>
            </a:r>
            <a:r>
              <a:rPr sz="2100" spc="-4" dirty="0">
                <a:latin typeface="Calibri"/>
                <a:cs typeface="Calibri"/>
              </a:rPr>
              <a:t>z</a:t>
            </a:r>
            <a:r>
              <a:rPr sz="2100" spc="4" dirty="0">
                <a:latin typeface="Calibri"/>
                <a:cs typeface="Calibri"/>
              </a:rPr>
              <a:t>-</a:t>
            </a:r>
            <a:r>
              <a:rPr sz="2100" spc="0" dirty="0">
                <a:latin typeface="Calibri"/>
                <a:cs typeface="Calibri"/>
              </a:rPr>
              <a:t>s</a:t>
            </a:r>
            <a:r>
              <a:rPr sz="2100" spc="-14" dirty="0">
                <a:latin typeface="Calibri"/>
                <a:cs typeface="Calibri"/>
              </a:rPr>
              <a:t>c</a:t>
            </a:r>
            <a:r>
              <a:rPr sz="2100" spc="0" dirty="0">
                <a:latin typeface="Calibri"/>
                <a:cs typeface="Calibri"/>
              </a:rPr>
              <a:t>o</a:t>
            </a:r>
            <a:r>
              <a:rPr sz="2100" spc="-25" dirty="0">
                <a:latin typeface="Calibri"/>
                <a:cs typeface="Calibri"/>
              </a:rPr>
              <a:t>r</a:t>
            </a:r>
            <a:r>
              <a:rPr sz="2100" spc="0" dirty="0">
                <a:latin typeface="Calibri"/>
                <a:cs typeface="Calibri"/>
              </a:rPr>
              <a:t>e is</a:t>
            </a:r>
            <a:r>
              <a:rPr sz="2100" spc="9" dirty="0">
                <a:latin typeface="Calibri"/>
                <a:cs typeface="Calibri"/>
              </a:rPr>
              <a:t> </a:t>
            </a:r>
            <a:r>
              <a:rPr sz="2100" spc="0" dirty="0">
                <a:latin typeface="Calibri"/>
                <a:cs typeface="Calibri"/>
              </a:rPr>
              <a:t>a </a:t>
            </a:r>
            <a:r>
              <a:rPr sz="2100" spc="-29" dirty="0">
                <a:latin typeface="Calibri"/>
                <a:cs typeface="Calibri"/>
              </a:rPr>
              <a:t>w</a:t>
            </a:r>
            <a:r>
              <a:rPr sz="2100" spc="-34" dirty="0">
                <a:latin typeface="Calibri"/>
                <a:cs typeface="Calibri"/>
              </a:rPr>
              <a:t>a</a:t>
            </a:r>
            <a:r>
              <a:rPr sz="2100" spc="0" dirty="0">
                <a:latin typeface="Calibri"/>
                <a:cs typeface="Calibri"/>
              </a:rPr>
              <a:t>y</a:t>
            </a:r>
            <a:r>
              <a:rPr sz="2100" spc="-9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t</a:t>
            </a:r>
            <a:r>
              <a:rPr sz="2100" spc="0" dirty="0">
                <a:latin typeface="Calibri"/>
                <a:cs typeface="Calibri"/>
              </a:rPr>
              <a:t>o do this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2833" y="3051555"/>
            <a:ext cx="74272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drug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1517" y="4810277"/>
            <a:ext cx="5075794" cy="14021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950"/>
              </a:lnSpc>
              <a:spcBef>
                <a:spcPts val="147"/>
              </a:spcBef>
            </a:pPr>
            <a:r>
              <a:rPr sz="4200" b="1" spc="-4" baseline="2925" dirty="0">
                <a:latin typeface="Calibri"/>
                <a:cs typeface="Calibri"/>
              </a:rPr>
              <a:t>Z</a:t>
            </a:r>
            <a:r>
              <a:rPr sz="4200" b="1" spc="0" baseline="2925" dirty="0">
                <a:latin typeface="Calibri"/>
                <a:cs typeface="Calibri"/>
              </a:rPr>
              <a:t>-sc</a:t>
            </a:r>
            <a:r>
              <a:rPr sz="4200" b="1" spc="-9" baseline="2925" dirty="0">
                <a:latin typeface="Calibri"/>
                <a:cs typeface="Calibri"/>
              </a:rPr>
              <a:t>o</a:t>
            </a:r>
            <a:r>
              <a:rPr sz="4200" b="1" spc="-34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is the num</a:t>
            </a:r>
            <a:r>
              <a:rPr sz="4200" spc="-14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 </a:t>
            </a:r>
            <a:r>
              <a:rPr sz="4200" spc="-34" baseline="2925" dirty="0">
                <a:latin typeface="Calibri"/>
                <a:cs typeface="Calibri"/>
              </a:rPr>
              <a:t>st</a:t>
            </a:r>
            <a:r>
              <a:rPr sz="4200" spc="0" baseline="2925" dirty="0">
                <a:latin typeface="Calibri"/>
                <a:cs typeface="Calibri"/>
              </a:rPr>
              <a:t>andar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ct val="101725"/>
              </a:lnSpc>
              <a:spcBef>
                <a:spcPts val="457"/>
              </a:spcBef>
            </a:pPr>
            <a:r>
              <a:rPr sz="2800" spc="0" dirty="0">
                <a:latin typeface="Calibri"/>
                <a:cs typeface="Calibri"/>
              </a:rPr>
              <a:t>f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mean</a:t>
            </a:r>
            <a:r>
              <a:rPr sz="2800" spc="-6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po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602"/>
              </a:spcBef>
            </a:pPr>
            <a:r>
              <a:rPr sz="2800" spc="0" dirty="0">
                <a:latin typeface="Calibri"/>
                <a:cs typeface="Calibri"/>
              </a:rPr>
              <a:t>-</a:t>
            </a:r>
            <a:r>
              <a:rPr sz="2800" spc="30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100" dirty="0">
                <a:latin typeface="Calibri"/>
                <a:cs typeface="Calibri"/>
              </a:rPr>
              <a:t>t</a:t>
            </a:r>
            <a:r>
              <a:rPr sz="2800" spc="-169" dirty="0">
                <a:latin typeface="Calibri"/>
                <a:cs typeface="Calibri"/>
              </a:rPr>
              <a:t>’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w</a:t>
            </a:r>
            <a:r>
              <a:rPr sz="2800" spc="-3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y</a:t>
            </a:r>
            <a:r>
              <a:rPr sz="2800" spc="-33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whe</a:t>
            </a:r>
            <a:r>
              <a:rPr sz="2800" spc="-2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 </a:t>
            </a:r>
            <a:r>
              <a:rPr sz="2800" spc="-34" dirty="0">
                <a:latin typeface="Calibri"/>
                <a:cs typeface="Calibri"/>
              </a:rPr>
              <a:t>y</a:t>
            </a:r>
            <a:r>
              <a:rPr sz="2800" spc="0" dirty="0">
                <a:latin typeface="Calibri"/>
                <a:cs typeface="Calibri"/>
              </a:rPr>
              <a:t>our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9963" y="5831916"/>
            <a:ext cx="97207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ould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31517" y="6343751"/>
            <a:ext cx="561467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e in 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normal d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-39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tr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14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43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 po</a:t>
            </a:r>
            <a:r>
              <a:rPr sz="4200" spc="-39" baseline="2925" dirty="0">
                <a:latin typeface="Calibri"/>
                <a:cs typeface="Calibri"/>
              </a:rPr>
              <a:t>s</a:t>
            </a:r>
            <a:r>
              <a:rPr sz="4200" spc="9" baseline="2925" dirty="0">
                <a:latin typeface="Calibri"/>
                <a:cs typeface="Calibri"/>
              </a:rPr>
              <a:t>t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hoc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959352" y="5039868"/>
            <a:ext cx="4273296" cy="1556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2434718" cy="149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00" baseline="3103" dirty="0">
                <a:solidFill>
                  <a:srgbClr val="4471C4"/>
                </a:solidFill>
                <a:latin typeface="Calibri Light"/>
                <a:cs typeface="Calibri Light"/>
              </a:rPr>
              <a:t>E</a:t>
            </a:r>
            <a:r>
              <a:rPr sz="6600" spc="-64" baseline="3103" dirty="0">
                <a:solidFill>
                  <a:srgbClr val="4471C4"/>
                </a:solidFill>
                <a:latin typeface="Calibri Light"/>
                <a:cs typeface="Calibri Light"/>
              </a:rPr>
              <a:t>v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alu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40" y="1882267"/>
            <a:ext cx="158112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54" baseline="2925" dirty="0">
                <a:latin typeface="Calibri"/>
                <a:cs typeface="Calibri"/>
              </a:rPr>
              <a:t>E</a:t>
            </a:r>
            <a:r>
              <a:rPr sz="4200" spc="-34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alu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28185" y="1882267"/>
            <a:ext cx="1357203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2534" y="2314884"/>
            <a:ext cx="3442614" cy="2230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0563">
              <a:lnSpc>
                <a:spcPts val="1939"/>
              </a:lnSpc>
              <a:spcBef>
                <a:spcPts val="97"/>
              </a:spcBef>
            </a:pP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ests</a:t>
            </a:r>
            <a:r>
              <a:rPr sz="1800" spc="-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(4</a:t>
            </a:r>
            <a:r>
              <a:rPr sz="1800" spc="-9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%):</a:t>
            </a:r>
            <a:endParaRPr sz="1800">
              <a:latin typeface="Arial"/>
              <a:cs typeface="Arial"/>
            </a:endParaRPr>
          </a:p>
          <a:p>
            <a:pPr marL="469900" marR="40563">
              <a:lnSpc>
                <a:spcPct val="95825"/>
              </a:lnSpc>
              <a:spcBef>
                <a:spcPts val="2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-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M</a:t>
            </a:r>
            <a:r>
              <a:rPr sz="1800" spc="-4" dirty="0">
                <a:latin typeface="Arial"/>
                <a:cs typeface="Arial"/>
              </a:rPr>
              <a:t>id</a:t>
            </a:r>
            <a:r>
              <a:rPr sz="1800" spc="0" dirty="0">
                <a:latin typeface="Arial"/>
                <a:cs typeface="Arial"/>
              </a:rPr>
              <a:t>term</a:t>
            </a:r>
            <a:r>
              <a:rPr sz="1800" spc="-34" dirty="0">
                <a:latin typeface="Arial"/>
                <a:cs typeface="Arial"/>
              </a:rPr>
              <a:t> </a:t>
            </a:r>
            <a:r>
              <a:rPr sz="1800" spc="-189" dirty="0">
                <a:latin typeface="Arial"/>
                <a:cs typeface="Arial"/>
              </a:rPr>
              <a:t>T</a:t>
            </a:r>
            <a:r>
              <a:rPr sz="1800" spc="-4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st (</a:t>
            </a:r>
            <a:r>
              <a:rPr sz="1800" spc="-4" dirty="0">
                <a:latin typeface="Arial"/>
                <a:cs typeface="Arial"/>
              </a:rPr>
              <a:t>20%</a:t>
            </a:r>
            <a:r>
              <a:rPr sz="1800" spc="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 indent="457200">
              <a:lnSpc>
                <a:spcPct val="98987"/>
              </a:lnSpc>
              <a:spcBef>
                <a:spcPts val="14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-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Fin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 E</a:t>
            </a:r>
            <a:r>
              <a:rPr sz="1800" spc="-14" dirty="0">
                <a:latin typeface="Arial"/>
                <a:cs typeface="Arial"/>
              </a:rPr>
              <a:t>x</a:t>
            </a:r>
            <a:r>
              <a:rPr sz="1800" spc="0" dirty="0">
                <a:latin typeface="Arial"/>
                <a:cs typeface="Arial"/>
              </a:rPr>
              <a:t>am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(2</a:t>
            </a:r>
            <a:r>
              <a:rPr sz="1800" spc="-9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%) Assi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nm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nts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</a:t>
            </a:r>
            <a:r>
              <a:rPr sz="1800" spc="-9" dirty="0">
                <a:latin typeface="Arial"/>
                <a:cs typeface="Arial"/>
              </a:rPr>
              <a:t>n</a:t>
            </a:r>
            <a:r>
              <a:rPr sz="1800" spc="0" dirty="0">
                <a:latin typeface="Arial"/>
                <a:cs typeface="Arial"/>
              </a:rPr>
              <a:t>d</a:t>
            </a:r>
            <a:r>
              <a:rPr sz="1800" spc="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Pro</a:t>
            </a:r>
            <a:r>
              <a:rPr sz="1800" spc="-9" dirty="0">
                <a:latin typeface="Arial"/>
                <a:cs typeface="Arial"/>
              </a:rPr>
              <a:t>j</a:t>
            </a:r>
            <a:r>
              <a:rPr sz="1800" spc="0" dirty="0">
                <a:latin typeface="Arial"/>
                <a:cs typeface="Arial"/>
              </a:rPr>
              <a:t>ects (6</a:t>
            </a:r>
            <a:r>
              <a:rPr sz="1800" spc="-4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%):</a:t>
            </a:r>
            <a:endParaRPr sz="1800">
              <a:latin typeface="Arial"/>
              <a:cs typeface="Arial"/>
            </a:endParaRPr>
          </a:p>
          <a:p>
            <a:pPr marL="469900" marR="40563">
              <a:lnSpc>
                <a:spcPct val="95825"/>
              </a:lnSpc>
              <a:spcBef>
                <a:spcPts val="55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-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Assi</a:t>
            </a:r>
            <a:r>
              <a:rPr sz="1800" spc="-9" dirty="0">
                <a:latin typeface="Arial"/>
                <a:cs typeface="Arial"/>
              </a:rPr>
              <a:t>g</a:t>
            </a:r>
            <a:r>
              <a:rPr sz="1800" spc="0" dirty="0">
                <a:latin typeface="Arial"/>
                <a:cs typeface="Arial"/>
              </a:rPr>
              <a:t>nm</a:t>
            </a:r>
            <a:r>
              <a:rPr sz="1800" spc="-9" dirty="0">
                <a:latin typeface="Arial"/>
                <a:cs typeface="Arial"/>
              </a:rPr>
              <a:t>e</a:t>
            </a:r>
            <a:r>
              <a:rPr sz="1800" spc="0" dirty="0">
                <a:latin typeface="Arial"/>
                <a:cs typeface="Arial"/>
              </a:rPr>
              <a:t>nt</a:t>
            </a:r>
            <a:r>
              <a:rPr sz="1800" spc="14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(2</a:t>
            </a:r>
            <a:r>
              <a:rPr sz="1800" spc="-9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%)</a:t>
            </a:r>
            <a:endParaRPr sz="1800">
              <a:latin typeface="Arial"/>
              <a:cs typeface="Arial"/>
            </a:endParaRPr>
          </a:p>
          <a:p>
            <a:pPr marL="469900" marR="40563">
              <a:lnSpc>
                <a:spcPct val="95825"/>
              </a:lnSpc>
              <a:spcBef>
                <a:spcPts val="140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-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Fin</a:t>
            </a:r>
            <a:r>
              <a:rPr sz="1800" spc="-9" dirty="0">
                <a:latin typeface="Arial"/>
                <a:cs typeface="Arial"/>
              </a:rPr>
              <a:t>a</a:t>
            </a:r>
            <a:r>
              <a:rPr sz="1800" spc="0" dirty="0">
                <a:latin typeface="Arial"/>
                <a:cs typeface="Arial"/>
              </a:rPr>
              <a:t>l</a:t>
            </a:r>
            <a:r>
              <a:rPr sz="1800" spc="-19" dirty="0">
                <a:latin typeface="Arial"/>
                <a:cs typeface="Arial"/>
              </a:rPr>
              <a:t> </a:t>
            </a:r>
            <a:r>
              <a:rPr sz="1800" spc="-184" dirty="0">
                <a:latin typeface="Arial"/>
                <a:cs typeface="Arial"/>
              </a:rPr>
              <a:t>T</a:t>
            </a:r>
            <a:r>
              <a:rPr sz="1800" spc="0" dirty="0">
                <a:latin typeface="Arial"/>
                <a:cs typeface="Arial"/>
              </a:rPr>
              <a:t>erm</a:t>
            </a:r>
            <a:r>
              <a:rPr sz="1800" spc="-9" dirty="0">
                <a:latin typeface="Arial"/>
                <a:cs typeface="Arial"/>
              </a:rPr>
              <a:t> </a:t>
            </a:r>
            <a:r>
              <a:rPr sz="1800" spc="0" dirty="0">
                <a:latin typeface="Arial"/>
                <a:cs typeface="Arial"/>
              </a:rPr>
              <a:t>Pro</a:t>
            </a:r>
            <a:r>
              <a:rPr sz="1800" spc="-9" dirty="0">
                <a:latin typeface="Arial"/>
                <a:cs typeface="Arial"/>
              </a:rPr>
              <a:t>j</a:t>
            </a:r>
            <a:r>
              <a:rPr sz="1800" spc="0" dirty="0">
                <a:latin typeface="Arial"/>
                <a:cs typeface="Arial"/>
              </a:rPr>
              <a:t>ect (4</a:t>
            </a:r>
            <a:r>
              <a:rPr sz="1800" spc="-4" dirty="0">
                <a:latin typeface="Arial"/>
                <a:cs typeface="Arial"/>
              </a:rPr>
              <a:t>0</a:t>
            </a:r>
            <a:r>
              <a:rPr sz="1800" spc="0" dirty="0">
                <a:latin typeface="Arial"/>
                <a:cs typeface="Arial"/>
              </a:rPr>
              <a:t>%)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4927772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5540" y="4949190"/>
            <a:ext cx="2469262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Marking</a:t>
            </a:r>
            <a:r>
              <a:rPr sz="4200" spc="-7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heme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40" y="749579"/>
            <a:ext cx="10141972" cy="17490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622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endParaRPr sz="4400">
              <a:latin typeface="Calibri Light"/>
              <a:cs typeface="Calibri Light"/>
            </a:endParaRPr>
          </a:p>
          <a:p>
            <a:pPr marL="241300" indent="-228600">
              <a:lnSpc>
                <a:spcPts val="3202"/>
              </a:lnSpc>
              <a:spcBef>
                <a:spcPts val="3514"/>
              </a:spcBef>
            </a:pPr>
            <a:r>
              <a:rPr sz="2250" spc="25" dirty="0">
                <a:latin typeface="MS UI Gothic"/>
                <a:cs typeface="MS UI Gothic"/>
              </a:rPr>
              <a:t>✓</a:t>
            </a:r>
            <a:r>
              <a:rPr sz="2250" b="1" spc="0" dirty="0">
                <a:latin typeface="Calibri"/>
                <a:cs typeface="Calibri"/>
              </a:rPr>
              <a:t>P</a:t>
            </a:r>
            <a:r>
              <a:rPr sz="2250" b="1" spc="-14" dirty="0">
                <a:latin typeface="Calibri"/>
                <a:cs typeface="Calibri"/>
              </a:rPr>
              <a:t>r</a:t>
            </a:r>
            <a:r>
              <a:rPr sz="2250" b="1" spc="0" dirty="0">
                <a:latin typeface="Calibri"/>
                <a:cs typeface="Calibri"/>
              </a:rPr>
              <a:t>ob</a:t>
            </a:r>
            <a:r>
              <a:rPr sz="2250" b="1" spc="4" dirty="0">
                <a:latin typeface="Calibri"/>
                <a:cs typeface="Calibri"/>
              </a:rPr>
              <a:t>a</a:t>
            </a:r>
            <a:r>
              <a:rPr sz="2250" b="1" spc="0" dirty="0">
                <a:latin typeface="Calibri"/>
                <a:cs typeface="Calibri"/>
              </a:rPr>
              <a:t>bility</a:t>
            </a:r>
            <a:r>
              <a:rPr sz="2250" b="1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is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 </a:t>
            </a:r>
            <a:r>
              <a:rPr sz="2250" spc="-9" dirty="0">
                <a:latin typeface="Calibri"/>
                <a:cs typeface="Calibri"/>
              </a:rPr>
              <a:t>m</a:t>
            </a:r>
            <a:r>
              <a:rPr sz="2250" spc="0" dirty="0">
                <a:latin typeface="Calibri"/>
                <a:cs typeface="Calibri"/>
              </a:rPr>
              <a:t>ea</a:t>
            </a:r>
            <a:r>
              <a:rPr sz="2250" spc="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u</a:t>
            </a:r>
            <a:r>
              <a:rPr sz="2250" spc="-1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q</a:t>
            </a:r>
            <a:r>
              <a:rPr sz="2250" spc="4" dirty="0">
                <a:latin typeface="Calibri"/>
                <a:cs typeface="Calibri"/>
              </a:rPr>
              <a:t>u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19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tifying</a:t>
            </a:r>
            <a:r>
              <a:rPr sz="2250" spc="-1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the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9" dirty="0">
                <a:latin typeface="Calibri"/>
                <a:cs typeface="Calibri"/>
              </a:rPr>
              <a:t>l</a:t>
            </a:r>
            <a:r>
              <a:rPr sz="2250" spc="0" dirty="0">
                <a:latin typeface="Calibri"/>
                <a:cs typeface="Calibri"/>
              </a:rPr>
              <a:t>i</a:t>
            </a:r>
            <a:r>
              <a:rPr sz="2250" spc="-79" dirty="0">
                <a:latin typeface="Calibri"/>
                <a:cs typeface="Calibri"/>
              </a:rPr>
              <a:t>k</a:t>
            </a:r>
            <a:r>
              <a:rPr sz="2250" spc="0" dirty="0">
                <a:latin typeface="Calibri"/>
                <a:cs typeface="Calibri"/>
              </a:rPr>
              <a:t>elihood th</a:t>
            </a:r>
            <a:r>
              <a:rPr sz="2250" spc="-25" dirty="0">
                <a:latin typeface="Calibri"/>
                <a:cs typeface="Calibri"/>
              </a:rPr>
              <a:t>a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-4" dirty="0">
                <a:latin typeface="Calibri"/>
                <a:cs typeface="Calibri"/>
              </a:rPr>
              <a:t>e</a:t>
            </a:r>
            <a:r>
              <a:rPr sz="2250" spc="-25" dirty="0">
                <a:latin typeface="Calibri"/>
                <a:cs typeface="Calibri"/>
              </a:rPr>
              <a:t>v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4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ts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w</a:t>
            </a:r>
            <a:r>
              <a:rPr sz="2250" spc="-9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ll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oc</a:t>
            </a:r>
            <a:r>
              <a:rPr sz="2250" spc="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ur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(simply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h</a:t>
            </a:r>
            <a:r>
              <a:rPr sz="2250" i="1" spc="-14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w </a:t>
            </a:r>
            <a:endParaRPr sz="2250">
              <a:latin typeface="Calibri"/>
              <a:cs typeface="Calibri"/>
            </a:endParaRPr>
          </a:p>
          <a:p>
            <a:pPr marL="241300">
              <a:lnSpc>
                <a:spcPts val="2746"/>
              </a:lnSpc>
            </a:pP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li</a:t>
            </a:r>
            <a:r>
              <a:rPr sz="2250" i="1" spc="-79" dirty="0">
                <a:solidFill>
                  <a:srgbClr val="00AFEF"/>
                </a:solidFill>
                <a:latin typeface="Calibri"/>
                <a:cs typeface="Calibri"/>
              </a:rPr>
              <a:t>k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ely som</a:t>
            </a:r>
            <a:r>
              <a:rPr sz="2250" i="1" spc="-4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250" i="1" spc="4" dirty="0">
                <a:solidFill>
                  <a:srgbClr val="00AFEF"/>
                </a:solidFill>
                <a:latin typeface="Calibri"/>
                <a:cs typeface="Calibri"/>
              </a:rPr>
              <a:t>h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ing</a:t>
            </a:r>
            <a:r>
              <a:rPr sz="2250" i="1" spc="-19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is</a:t>
            </a:r>
            <a:r>
              <a:rPr sz="2250" i="1" spc="-4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50" i="1" spc="-19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250" i="1" spc="-9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250" i="1" spc="4" dirty="0">
                <a:solidFill>
                  <a:srgbClr val="00AFEF"/>
                </a:solidFill>
                <a:latin typeface="Calibri"/>
                <a:cs typeface="Calibri"/>
              </a:rPr>
              <a:t>happ</a:t>
            </a:r>
            <a:r>
              <a:rPr sz="2250" i="1" spc="0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250" i="1" spc="-19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).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2994787"/>
            <a:ext cx="9195030" cy="619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- </a:t>
            </a:r>
            <a:r>
              <a:rPr sz="3375" spc="8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4" baseline="3640" dirty="0">
                <a:latin typeface="Calibri"/>
                <a:cs typeface="Calibri"/>
              </a:rPr>
              <a:t>h</a:t>
            </a:r>
            <a:r>
              <a:rPr sz="3375" spc="0" baseline="3640" dirty="0">
                <a:latin typeface="Calibri"/>
                <a:cs typeface="Calibri"/>
              </a:rPr>
              <a:t>e hig</a:t>
            </a:r>
            <a:r>
              <a:rPr sz="3375" spc="4" baseline="3640" dirty="0">
                <a:latin typeface="Calibri"/>
                <a:cs typeface="Calibri"/>
              </a:rPr>
              <a:t>h</a:t>
            </a:r>
            <a:r>
              <a:rPr sz="3375" spc="0" baseline="3640" dirty="0">
                <a:latin typeface="Calibri"/>
                <a:cs typeface="Calibri"/>
              </a:rPr>
              <a:t>er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the</a:t>
            </a:r>
            <a:r>
              <a:rPr sz="3375" spc="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p</a:t>
            </a:r>
            <a:r>
              <a:rPr sz="3375" spc="-34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obability</a:t>
            </a:r>
            <a:r>
              <a:rPr sz="3375" spc="-2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of an </a:t>
            </a:r>
            <a:r>
              <a:rPr sz="3375" spc="-9" baseline="3640" dirty="0">
                <a:latin typeface="Calibri"/>
                <a:cs typeface="Calibri"/>
              </a:rPr>
              <a:t>e</a:t>
            </a:r>
            <a:r>
              <a:rPr sz="3375" spc="-25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-14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t, the mo</a:t>
            </a:r>
            <a:r>
              <a:rPr sz="3375" spc="-25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li</a:t>
            </a:r>
            <a:r>
              <a:rPr sz="3375" spc="-79" baseline="3640" dirty="0">
                <a:latin typeface="Calibri"/>
                <a:cs typeface="Calibri"/>
              </a:rPr>
              <a:t>k</a:t>
            </a:r>
            <a:r>
              <a:rPr sz="3375" spc="0" baseline="3640" dirty="0">
                <a:latin typeface="Calibri"/>
                <a:cs typeface="Calibri"/>
              </a:rPr>
              <a:t>ely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it</a:t>
            </a:r>
            <a:r>
              <a:rPr sz="3375" spc="-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is th</a:t>
            </a:r>
            <a:r>
              <a:rPr sz="3375" spc="-25" baseline="3640" dirty="0">
                <a:latin typeface="Calibri"/>
                <a:cs typeface="Calibri"/>
              </a:rPr>
              <a:t>a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the</a:t>
            </a:r>
            <a:r>
              <a:rPr sz="3375" spc="9" baseline="3640" dirty="0">
                <a:latin typeface="Calibri"/>
                <a:cs typeface="Calibri"/>
              </a:rPr>
              <a:t> </a:t>
            </a:r>
            <a:r>
              <a:rPr sz="3375" spc="-14" baseline="3640" dirty="0">
                <a:latin typeface="Calibri"/>
                <a:cs typeface="Calibri"/>
              </a:rPr>
              <a:t>e</a:t>
            </a:r>
            <a:r>
              <a:rPr sz="3375" spc="-25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-14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 </a:t>
            </a:r>
            <a:r>
              <a:rPr sz="3375" spc="-9" baseline="3640" dirty="0">
                <a:latin typeface="Calibri"/>
                <a:cs typeface="Calibri"/>
              </a:rPr>
              <a:t>w</a:t>
            </a:r>
            <a:r>
              <a:rPr sz="3375" spc="0" baseline="3640" dirty="0">
                <a:latin typeface="Calibri"/>
                <a:cs typeface="Calibri"/>
              </a:rPr>
              <a:t>ill</a:t>
            </a:r>
            <a:endParaRPr sz="2250">
              <a:latin typeface="Calibri"/>
              <a:cs typeface="Calibri"/>
            </a:endParaRPr>
          </a:p>
          <a:p>
            <a:pPr marL="241300" marR="42976">
              <a:lnSpc>
                <a:spcPts val="2425"/>
              </a:lnSpc>
              <a:spcBef>
                <a:spcPts val="1"/>
              </a:spcBef>
            </a:pPr>
            <a:r>
              <a:rPr sz="3375" spc="0" baseline="2427" dirty="0">
                <a:latin typeface="Calibri"/>
                <a:cs typeface="Calibri"/>
              </a:rPr>
              <a:t>oc</a:t>
            </a:r>
            <a:r>
              <a:rPr sz="3375" spc="9" baseline="2427" dirty="0">
                <a:latin typeface="Calibri"/>
                <a:cs typeface="Calibri"/>
              </a:rPr>
              <a:t>c</a:t>
            </a:r>
            <a:r>
              <a:rPr sz="3375" spc="0" baseline="2427" dirty="0">
                <a:latin typeface="Calibri"/>
                <a:cs typeface="Calibri"/>
              </a:rPr>
              <a:t>u</a:t>
            </a:r>
            <a:r>
              <a:rPr sz="3375" spc="-219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3984117"/>
            <a:ext cx="9894222" cy="619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- </a:t>
            </a:r>
            <a:r>
              <a:rPr sz="3375" spc="8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P</a:t>
            </a:r>
            <a:r>
              <a:rPr sz="3375" spc="-2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obability</a:t>
            </a:r>
            <a:r>
              <a:rPr sz="3375" spc="-2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q</a:t>
            </a:r>
            <a:r>
              <a:rPr sz="3375" spc="4" baseline="3640" dirty="0">
                <a:latin typeface="Calibri"/>
                <a:cs typeface="Calibri"/>
              </a:rPr>
              <a:t>u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-19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tif</a:t>
            </a:r>
            <a:r>
              <a:rPr sz="3375" spc="-4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es</a:t>
            </a:r>
            <a:r>
              <a:rPr sz="3375" spc="-1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as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 number</a:t>
            </a:r>
            <a:r>
              <a:rPr sz="3375" spc="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b</a:t>
            </a:r>
            <a:r>
              <a:rPr sz="3375" spc="-9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t</a:t>
            </a:r>
            <a:r>
              <a:rPr sz="3375" spc="-29" baseline="3640" dirty="0">
                <a:latin typeface="Calibri"/>
                <a:cs typeface="Calibri"/>
              </a:rPr>
              <a:t>w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9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n 0 and 1; 0 indi</a:t>
            </a:r>
            <a:r>
              <a:rPr sz="3375" spc="-19" baseline="3640" dirty="0">
                <a:latin typeface="Calibri"/>
                <a:cs typeface="Calibri"/>
              </a:rPr>
              <a:t>c</a:t>
            </a:r>
            <a:r>
              <a:rPr sz="3375" spc="-25" baseline="3640" dirty="0">
                <a:latin typeface="Calibri"/>
                <a:cs typeface="Calibri"/>
              </a:rPr>
              <a:t>at</a:t>
            </a:r>
            <a:r>
              <a:rPr sz="3375" spc="0" baseline="3640" dirty="0">
                <a:latin typeface="Calibri"/>
                <a:cs typeface="Calibri"/>
              </a:rPr>
              <a:t>es</a:t>
            </a:r>
            <a:r>
              <a:rPr sz="3375" spc="-1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impos</a:t>
            </a:r>
            <a:r>
              <a:rPr sz="3375" spc="4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ibi</a:t>
            </a:r>
            <a:r>
              <a:rPr sz="3375" spc="-14" baseline="3640" dirty="0">
                <a:latin typeface="Calibri"/>
                <a:cs typeface="Calibri"/>
              </a:rPr>
              <a:t>l</a:t>
            </a:r>
            <a:r>
              <a:rPr sz="3375" spc="0" baseline="3640" dirty="0">
                <a:latin typeface="Calibri"/>
                <a:cs typeface="Calibri"/>
              </a:rPr>
              <a:t>ity</a:t>
            </a:r>
            <a:r>
              <a:rPr sz="3375" spc="-3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and 1</a:t>
            </a:r>
            <a:endParaRPr sz="2250">
              <a:latin typeface="Calibri"/>
              <a:cs typeface="Calibri"/>
            </a:endParaRPr>
          </a:p>
          <a:p>
            <a:pPr marL="241300" marR="42976">
              <a:lnSpc>
                <a:spcPts val="2425"/>
              </a:lnSpc>
              <a:spcBef>
                <a:spcPts val="1"/>
              </a:spcBef>
            </a:pPr>
            <a:r>
              <a:rPr sz="3375" spc="0" baseline="2427" dirty="0">
                <a:latin typeface="Calibri"/>
                <a:cs typeface="Calibri"/>
              </a:rPr>
              <a:t>indi</a:t>
            </a:r>
            <a:r>
              <a:rPr sz="3375" spc="-14" baseline="2427" dirty="0">
                <a:latin typeface="Calibri"/>
                <a:cs typeface="Calibri"/>
              </a:rPr>
              <a:t>c</a:t>
            </a:r>
            <a:r>
              <a:rPr sz="3375" spc="-25" baseline="2427" dirty="0">
                <a:latin typeface="Calibri"/>
                <a:cs typeface="Calibri"/>
              </a:rPr>
              <a:t>at</a:t>
            </a:r>
            <a:r>
              <a:rPr sz="3375" spc="0" baseline="2427" dirty="0">
                <a:latin typeface="Calibri"/>
                <a:cs typeface="Calibri"/>
              </a:rPr>
              <a:t>es</a:t>
            </a:r>
            <a:r>
              <a:rPr sz="3375" spc="-1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c</a:t>
            </a:r>
            <a:r>
              <a:rPr sz="3375" spc="9" baseline="2427" dirty="0">
                <a:latin typeface="Calibri"/>
                <a:cs typeface="Calibri"/>
              </a:rPr>
              <a:t>e</a:t>
            </a:r>
            <a:r>
              <a:rPr sz="3375" spc="0" baseline="2427" dirty="0">
                <a:latin typeface="Calibri"/>
                <a:cs typeface="Calibri"/>
              </a:rPr>
              <a:t>r</a:t>
            </a:r>
            <a:r>
              <a:rPr sz="3375" spc="-14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ai</a:t>
            </a:r>
            <a:r>
              <a:rPr sz="3375" spc="-25" baseline="2427" dirty="0">
                <a:latin typeface="Calibri"/>
                <a:cs typeface="Calibri"/>
              </a:rPr>
              <a:t>n</a:t>
            </a:r>
            <a:r>
              <a:rPr sz="3375" spc="-9" baseline="2427" dirty="0">
                <a:latin typeface="Calibri"/>
                <a:cs typeface="Calibri"/>
              </a:rPr>
              <a:t>t</a:t>
            </a:r>
            <a:r>
              <a:rPr sz="3375" spc="-159" baseline="2427" dirty="0">
                <a:latin typeface="Calibri"/>
                <a:cs typeface="Calibri"/>
              </a:rPr>
              <a:t>y</a:t>
            </a:r>
            <a:r>
              <a:rPr sz="3375" spc="0" baseline="2427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60094" y="5037201"/>
            <a:ext cx="9820414" cy="6840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2976">
              <a:lnSpc>
                <a:spcPts val="2395"/>
              </a:lnSpc>
              <a:spcBef>
                <a:spcPts val="119"/>
              </a:spcBef>
            </a:pPr>
            <a:r>
              <a:rPr sz="3375" b="1" spc="0" baseline="3640" dirty="0">
                <a:latin typeface="Calibri"/>
                <a:cs typeface="Calibri"/>
              </a:rPr>
              <a:t>E</a:t>
            </a:r>
            <a:r>
              <a:rPr sz="3375" b="1" spc="-34" baseline="3640" dirty="0">
                <a:latin typeface="Calibri"/>
                <a:cs typeface="Calibri"/>
              </a:rPr>
              <a:t>x</a:t>
            </a:r>
            <a:r>
              <a:rPr sz="3375" b="1" spc="0" baseline="3640" dirty="0">
                <a:latin typeface="Calibri"/>
                <a:cs typeface="Calibri"/>
              </a:rPr>
              <a:t>ample:</a:t>
            </a:r>
            <a:r>
              <a:rPr sz="3375" b="1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P</a:t>
            </a:r>
            <a:r>
              <a:rPr sz="3375" spc="-29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obability</a:t>
            </a:r>
            <a:r>
              <a:rPr sz="3375" spc="-2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of fl</a:t>
            </a:r>
            <a:r>
              <a:rPr sz="3375" spc="-4" baseline="3640" dirty="0">
                <a:latin typeface="Calibri"/>
                <a:cs typeface="Calibri"/>
              </a:rPr>
              <a:t>i</a:t>
            </a:r>
            <a:r>
              <a:rPr sz="3375" spc="0" baseline="3640" dirty="0">
                <a:latin typeface="Calibri"/>
                <a:cs typeface="Calibri"/>
              </a:rPr>
              <a:t>p</a:t>
            </a:r>
            <a:r>
              <a:rPr sz="3375" spc="4" baseline="3640" dirty="0">
                <a:latin typeface="Calibri"/>
                <a:cs typeface="Calibri"/>
              </a:rPr>
              <a:t>p</a:t>
            </a:r>
            <a:r>
              <a:rPr sz="3375" spc="0" baseline="3640" dirty="0">
                <a:latin typeface="Calibri"/>
                <a:cs typeface="Calibri"/>
              </a:rPr>
              <a:t>ing a unbia</a:t>
            </a:r>
            <a:r>
              <a:rPr sz="3375" spc="4" baseline="3640" dirty="0">
                <a:latin typeface="Calibri"/>
                <a:cs typeface="Calibri"/>
              </a:rPr>
              <a:t>s</a:t>
            </a:r>
            <a:r>
              <a:rPr sz="3375" spc="0" baseline="3640" dirty="0">
                <a:latin typeface="Calibri"/>
                <a:cs typeface="Calibri"/>
              </a:rPr>
              <a:t>ed</a:t>
            </a:r>
            <a:r>
              <a:rPr sz="3375" spc="-19" baseline="3640" dirty="0">
                <a:latin typeface="Calibri"/>
                <a:cs typeface="Calibri"/>
              </a:rPr>
              <a:t> c</a:t>
            </a:r>
            <a:r>
              <a:rPr sz="3375" spc="0" baseline="3640" dirty="0">
                <a:latin typeface="Calibri"/>
                <a:cs typeface="Calibri"/>
              </a:rPr>
              <a:t>oin:</a:t>
            </a:r>
            <a:endParaRPr sz="2250">
              <a:latin typeface="Calibri"/>
              <a:cs typeface="Calibri"/>
            </a:endParaRPr>
          </a:p>
          <a:p>
            <a:pPr marL="584200">
              <a:lnSpc>
                <a:spcPct val="101725"/>
              </a:lnSpc>
              <a:spcBef>
                <a:spcPts val="65"/>
              </a:spcBef>
            </a:pPr>
            <a:r>
              <a:rPr sz="2250" spc="0" dirty="0">
                <a:latin typeface="Calibri"/>
                <a:cs typeface="Calibri"/>
              </a:rPr>
              <a:t>- </a:t>
            </a:r>
            <a:r>
              <a:rPr sz="2250" spc="8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4" dirty="0">
                <a:latin typeface="Calibri"/>
                <a:cs typeface="Calibri"/>
              </a:rPr>
              <a:t>h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1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-29" dirty="0">
                <a:latin typeface="Calibri"/>
                <a:cs typeface="Calibri"/>
              </a:rPr>
              <a:t>w</a:t>
            </a:r>
            <a:r>
              <a:rPr sz="2250" spc="0" dirty="0">
                <a:latin typeface="Calibri"/>
                <a:cs typeface="Calibri"/>
              </a:rPr>
              <a:t>o </a:t>
            </a:r>
            <a:r>
              <a:rPr sz="2250" spc="4" dirty="0">
                <a:latin typeface="Calibri"/>
                <a:cs typeface="Calibri"/>
              </a:rPr>
              <a:t>p</a:t>
            </a:r>
            <a:r>
              <a:rPr sz="2250" spc="0" dirty="0">
                <a:latin typeface="Calibri"/>
                <a:cs typeface="Calibri"/>
              </a:rPr>
              <a:t>os</a:t>
            </a:r>
            <a:r>
              <a:rPr sz="2250" spc="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ible</a:t>
            </a:r>
            <a:r>
              <a:rPr sz="2250" spc="-2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ou</a:t>
            </a:r>
            <a:r>
              <a:rPr sz="2250" spc="-19" dirty="0">
                <a:latin typeface="Calibri"/>
                <a:cs typeface="Calibri"/>
              </a:rPr>
              <a:t>tc</a:t>
            </a:r>
            <a:r>
              <a:rPr sz="2250" spc="0" dirty="0">
                <a:latin typeface="Calibri"/>
                <a:cs typeface="Calibri"/>
              </a:rPr>
              <a:t>ome</a:t>
            </a:r>
            <a:r>
              <a:rPr sz="2250" spc="1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—head</a:t>
            </a:r>
            <a:r>
              <a:rPr sz="2250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or 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ail;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ea</a:t>
            </a:r>
            <a:r>
              <a:rPr sz="2250" spc="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h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w</a:t>
            </a:r>
            <a:r>
              <a:rPr sz="2250" spc="-9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th a </a:t>
            </a:r>
            <a:r>
              <a:rPr sz="2250" spc="4" dirty="0">
                <a:latin typeface="Calibri"/>
                <a:cs typeface="Calibri"/>
              </a:rPr>
              <a:t>p</a:t>
            </a:r>
            <a:r>
              <a:rPr sz="2250" spc="-2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obability</a:t>
            </a:r>
            <a:r>
              <a:rPr sz="2250" spc="-4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of 0</a:t>
            </a:r>
            <a:r>
              <a:rPr sz="2250" spc="-4" dirty="0">
                <a:latin typeface="Calibri"/>
                <a:cs typeface="Calibri"/>
              </a:rPr>
              <a:t>.</a:t>
            </a:r>
            <a:r>
              <a:rPr sz="2250" spc="0" dirty="0">
                <a:latin typeface="Calibri"/>
                <a:cs typeface="Calibri"/>
              </a:rPr>
              <a:t>5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153412" y="2125979"/>
            <a:ext cx="4898136" cy="1802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0452" y="4012691"/>
            <a:ext cx="4899660" cy="171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482790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 - E</a:t>
            </a:r>
            <a:r>
              <a:rPr sz="6600" spc="-79" baseline="3103" dirty="0">
                <a:latin typeface="Calibri Light"/>
                <a:cs typeface="Calibri Light"/>
              </a:rPr>
              <a:t>x</a:t>
            </a:r>
            <a:r>
              <a:rPr sz="6600" spc="0" baseline="3103" dirty="0">
                <a:latin typeface="Calibri Light"/>
                <a:cs typeface="Calibri Light"/>
              </a:rPr>
              <a:t>ample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6411468" y="3485388"/>
            <a:ext cx="3692651" cy="2296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40" y="749579"/>
            <a:ext cx="428201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 - </a:t>
            </a:r>
            <a:r>
              <a:rPr sz="6600" spc="-39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erms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1517" y="2260704"/>
            <a:ext cx="8073277" cy="3294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35"/>
              </a:lnSpc>
              <a:spcBef>
                <a:spcPts val="126"/>
              </a:spcBef>
            </a:pPr>
            <a:r>
              <a:rPr sz="3375" spc="25" baseline="2291" dirty="0">
                <a:latin typeface="MS UI Gothic"/>
                <a:cs typeface="MS UI Gothic"/>
              </a:rPr>
              <a:t>✓</a:t>
            </a:r>
            <a:r>
              <a:rPr sz="3375" b="1" spc="0" baseline="2427" dirty="0">
                <a:latin typeface="Calibri"/>
                <a:cs typeface="Calibri"/>
              </a:rPr>
              <a:t>Ra</a:t>
            </a:r>
            <a:r>
              <a:rPr sz="3375" b="1" spc="4" baseline="2427" dirty="0">
                <a:latin typeface="Calibri"/>
                <a:cs typeface="Calibri"/>
              </a:rPr>
              <a:t>n</a:t>
            </a:r>
            <a:r>
              <a:rPr sz="3375" b="1" spc="0" baseline="2427" dirty="0">
                <a:latin typeface="Calibri"/>
                <a:cs typeface="Calibri"/>
              </a:rPr>
              <a:t>dom</a:t>
            </a:r>
            <a:r>
              <a:rPr sz="3375" b="1" spc="-14" baseline="2427" dirty="0">
                <a:latin typeface="Calibri"/>
                <a:cs typeface="Calibri"/>
              </a:rPr>
              <a:t> </a:t>
            </a:r>
            <a:r>
              <a:rPr sz="3375" b="1" spc="-34" baseline="2427" dirty="0">
                <a:latin typeface="Calibri"/>
                <a:cs typeface="Calibri"/>
              </a:rPr>
              <a:t>v</a:t>
            </a:r>
            <a:r>
              <a:rPr sz="3375" b="1" spc="0" baseline="2427" dirty="0">
                <a:latin typeface="Calibri"/>
                <a:cs typeface="Calibri"/>
              </a:rPr>
              <a:t>a</a:t>
            </a:r>
            <a:r>
              <a:rPr sz="3375" b="1" spc="4" baseline="2427" dirty="0">
                <a:latin typeface="Calibri"/>
                <a:cs typeface="Calibri"/>
              </a:rPr>
              <a:t>r</a:t>
            </a:r>
            <a:r>
              <a:rPr sz="3375" b="1" spc="0" baseline="2427" dirty="0">
                <a:latin typeface="Calibri"/>
                <a:cs typeface="Calibri"/>
              </a:rPr>
              <a:t>iable</a:t>
            </a:r>
            <a:r>
              <a:rPr sz="3375" b="1" spc="-2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(</a:t>
            </a:r>
            <a:r>
              <a:rPr sz="3375" spc="-44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andom</a:t>
            </a:r>
            <a:r>
              <a:rPr sz="3375" spc="-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qua</a:t>
            </a:r>
            <a:r>
              <a:rPr sz="3375" spc="-19" baseline="2427" dirty="0">
                <a:latin typeface="Calibri"/>
                <a:cs typeface="Calibri"/>
              </a:rPr>
              <a:t>n</a:t>
            </a:r>
            <a:r>
              <a:rPr sz="3375" spc="0" baseline="2427" dirty="0">
                <a:latin typeface="Calibri"/>
                <a:cs typeface="Calibri"/>
              </a:rPr>
              <a:t>tit</a:t>
            </a:r>
            <a:r>
              <a:rPr sz="3375" spc="-164" baseline="2427" dirty="0">
                <a:latin typeface="Calibri"/>
                <a:cs typeface="Calibri"/>
              </a:rPr>
              <a:t>y</a:t>
            </a:r>
            <a:r>
              <a:rPr sz="3375" spc="0" baseline="2427" dirty="0">
                <a:latin typeface="Calibri"/>
                <a:cs typeface="Calibri"/>
              </a:rPr>
              <a:t>,</a:t>
            </a:r>
            <a:r>
              <a:rPr sz="3375" spc="-29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ale</a:t>
            </a:r>
            <a:r>
              <a:rPr sz="3375" spc="-25" baseline="2427" dirty="0">
                <a:latin typeface="Calibri"/>
                <a:cs typeface="Calibri"/>
              </a:rPr>
              <a:t>at</a:t>
            </a:r>
            <a:r>
              <a:rPr sz="3375" spc="0" baseline="2427" dirty="0">
                <a:latin typeface="Calibri"/>
                <a:cs typeface="Calibri"/>
              </a:rPr>
              <a:t>o</a:t>
            </a:r>
            <a:r>
              <a:rPr sz="3375" spc="9" baseline="2427" dirty="0">
                <a:latin typeface="Calibri"/>
                <a:cs typeface="Calibri"/>
              </a:rPr>
              <a:t>r</a:t>
            </a:r>
            <a:r>
              <a:rPr sz="3375" spc="0" baseline="2427" dirty="0">
                <a:latin typeface="Calibri"/>
                <a:cs typeface="Calibri"/>
              </a:rPr>
              <a:t>y</a:t>
            </a:r>
            <a:r>
              <a:rPr sz="3375" spc="-29" baseline="2427" dirty="0">
                <a:latin typeface="Calibri"/>
                <a:cs typeface="Calibri"/>
              </a:rPr>
              <a:t> </a:t>
            </a:r>
            <a:r>
              <a:rPr sz="3375" spc="-34" baseline="2427" dirty="0">
                <a:latin typeface="Calibri"/>
                <a:cs typeface="Calibri"/>
              </a:rPr>
              <a:t>v</a:t>
            </a:r>
            <a:r>
              <a:rPr sz="3375" spc="0" baseline="2427" dirty="0">
                <a:latin typeface="Calibri"/>
                <a:cs typeface="Calibri"/>
              </a:rPr>
              <a:t>ariable,</a:t>
            </a:r>
            <a:r>
              <a:rPr sz="3375" spc="-25" baseline="2427" dirty="0">
                <a:latin typeface="Calibri"/>
                <a:cs typeface="Calibri"/>
              </a:rPr>
              <a:t> </a:t>
            </a:r>
            <a:r>
              <a:rPr sz="3375" spc="0" baseline="2427" dirty="0">
                <a:latin typeface="Calibri"/>
                <a:cs typeface="Calibri"/>
              </a:rPr>
              <a:t>or</a:t>
            </a:r>
            <a:r>
              <a:rPr sz="3375" spc="4" baseline="2427" dirty="0">
                <a:latin typeface="Calibri"/>
                <a:cs typeface="Calibri"/>
              </a:rPr>
              <a:t> </a:t>
            </a:r>
            <a:r>
              <a:rPr sz="3375" spc="-19" baseline="2427" dirty="0">
                <a:latin typeface="Calibri"/>
                <a:cs typeface="Calibri"/>
              </a:rPr>
              <a:t>s</a:t>
            </a:r>
            <a:r>
              <a:rPr sz="3375" spc="-25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ocha</a:t>
            </a:r>
            <a:r>
              <a:rPr sz="3375" spc="-29" baseline="2427" dirty="0">
                <a:latin typeface="Calibri"/>
                <a:cs typeface="Calibri"/>
              </a:rPr>
              <a:t>s</a:t>
            </a:r>
            <a:r>
              <a:rPr sz="3375" spc="-14" baseline="2427" dirty="0">
                <a:latin typeface="Calibri"/>
                <a:cs typeface="Calibri"/>
              </a:rPr>
              <a:t>t</a:t>
            </a:r>
            <a:r>
              <a:rPr sz="3375" spc="0" baseline="2427" dirty="0">
                <a:latin typeface="Calibri"/>
                <a:cs typeface="Calibri"/>
              </a:rPr>
              <a:t>ic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1517" y="2714370"/>
            <a:ext cx="6876348" cy="7477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-34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ariable)</a:t>
            </a:r>
            <a:r>
              <a:rPr sz="3375" spc="-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is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s</a:t>
            </a:r>
            <a:r>
              <a:rPr sz="3375" spc="9" baseline="3640" dirty="0">
                <a:latin typeface="Calibri"/>
                <a:cs typeface="Calibri"/>
              </a:rPr>
              <a:t>c</a:t>
            </a:r>
            <a:r>
              <a:rPr sz="3375" spc="0" baseline="3640" dirty="0">
                <a:latin typeface="Calibri"/>
                <a:cs typeface="Calibri"/>
              </a:rPr>
              <a:t>rib</a:t>
            </a:r>
            <a:r>
              <a:rPr sz="3375" spc="9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-3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i</a:t>
            </a:r>
            <a:r>
              <a:rPr sz="3375" spc="-9" baseline="3640" dirty="0">
                <a:latin typeface="Calibri"/>
                <a:cs typeface="Calibri"/>
              </a:rPr>
              <a:t>n</a:t>
            </a:r>
            <a:r>
              <a:rPr sz="3375" spc="-50" baseline="3640" dirty="0">
                <a:latin typeface="Calibri"/>
                <a:cs typeface="Calibri"/>
              </a:rPr>
              <a:t>f</a:t>
            </a:r>
            <a:r>
              <a:rPr sz="3375" spc="0" baseline="3640" dirty="0">
                <a:latin typeface="Calibri"/>
                <a:cs typeface="Calibri"/>
              </a:rPr>
              <a:t>ormally</a:t>
            </a:r>
            <a:r>
              <a:rPr sz="3375" spc="-1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as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a </a:t>
            </a:r>
            <a:r>
              <a:rPr sz="3375" spc="-29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ariable</a:t>
            </a:r>
            <a:r>
              <a:rPr sz="3375" spc="-1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whose</a:t>
            </a:r>
            <a:r>
              <a:rPr sz="3375" spc="-9" baseline="3640" dirty="0">
                <a:latin typeface="Calibri"/>
                <a:cs typeface="Calibri"/>
              </a:rPr>
              <a:t> </a:t>
            </a:r>
            <a:r>
              <a:rPr sz="3375" spc="-34" baseline="3640" dirty="0">
                <a:latin typeface="Calibri"/>
                <a:cs typeface="Calibri"/>
              </a:rPr>
              <a:t>v</a:t>
            </a:r>
            <a:r>
              <a:rPr sz="3375" spc="0" baseline="3640" dirty="0">
                <a:latin typeface="Calibri"/>
                <a:cs typeface="Calibri"/>
              </a:rPr>
              <a:t>alues</a:t>
            </a:r>
            <a:endParaRPr sz="2250">
              <a:latin typeface="Calibri"/>
              <a:cs typeface="Calibri"/>
            </a:endParaRPr>
          </a:p>
          <a:p>
            <a:pPr marL="78231" marR="42976">
              <a:lnSpc>
                <a:spcPct val="101725"/>
              </a:lnSpc>
              <a:spcBef>
                <a:spcPts val="565"/>
              </a:spcBef>
            </a:pPr>
            <a:r>
              <a:rPr sz="2250" spc="0" dirty="0">
                <a:latin typeface="Calibri"/>
                <a:cs typeface="Calibri"/>
              </a:rPr>
              <a:t>ou</a:t>
            </a:r>
            <a:r>
              <a:rPr sz="2250" spc="-19" dirty="0">
                <a:latin typeface="Calibri"/>
                <a:cs typeface="Calibri"/>
              </a:rPr>
              <a:t>tc</a:t>
            </a:r>
            <a:r>
              <a:rPr sz="2250" spc="0" dirty="0">
                <a:latin typeface="Calibri"/>
                <a:cs typeface="Calibri"/>
              </a:rPr>
              <a:t>omes</a:t>
            </a:r>
            <a:r>
              <a:rPr sz="2250" spc="-25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of a </a:t>
            </a:r>
            <a:r>
              <a:rPr sz="2250" spc="-50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andom ph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nome</a:t>
            </a:r>
            <a:r>
              <a:rPr sz="2250" spc="4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on.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03220" y="2714370"/>
            <a:ext cx="957360" cy="31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p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nd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7305" y="2714370"/>
            <a:ext cx="369039" cy="311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-9" baseline="3640" dirty="0">
                <a:latin typeface="Calibri"/>
                <a:cs typeface="Calibri"/>
              </a:rPr>
              <a:t>o</a:t>
            </a:r>
            <a:r>
              <a:rPr sz="3375" spc="0" baseline="3640" dirty="0">
                <a:latin typeface="Calibri"/>
                <a:cs typeface="Calibri"/>
              </a:rPr>
              <a:t>n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31517" y="4020693"/>
            <a:ext cx="4145805" cy="2055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sz="3375" spc="0" baseline="3640" dirty="0">
                <a:latin typeface="Calibri"/>
                <a:cs typeface="Calibri"/>
              </a:rPr>
              <a:t>- </a:t>
            </a:r>
            <a:r>
              <a:rPr sz="3375" spc="89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E</a:t>
            </a:r>
            <a:r>
              <a:rPr sz="3375" spc="-34" baseline="3640" dirty="0">
                <a:latin typeface="Calibri"/>
                <a:cs typeface="Calibri"/>
              </a:rPr>
              <a:t>x</a:t>
            </a:r>
            <a:r>
              <a:rPr sz="3375" spc="0" baseline="3640" dirty="0">
                <a:latin typeface="Calibri"/>
                <a:cs typeface="Calibri"/>
              </a:rPr>
              <a:t>am</a:t>
            </a:r>
            <a:r>
              <a:rPr sz="3375" spc="4" baseline="3640" dirty="0">
                <a:latin typeface="Calibri"/>
                <a:cs typeface="Calibri"/>
              </a:rPr>
              <a:t>p</a:t>
            </a:r>
            <a:r>
              <a:rPr sz="3375" spc="0" baseline="3640" dirty="0">
                <a:latin typeface="Calibri"/>
                <a:cs typeface="Calibri"/>
              </a:rPr>
              <a:t>les</a:t>
            </a:r>
            <a:r>
              <a:rPr sz="3375" spc="-14" baseline="3640" dirty="0">
                <a:latin typeface="Calibri"/>
                <a:cs typeface="Calibri"/>
              </a:rPr>
              <a:t> </a:t>
            </a:r>
            <a:r>
              <a:rPr sz="3375" spc="0" baseline="3640" dirty="0">
                <a:latin typeface="Calibri"/>
                <a:cs typeface="Calibri"/>
              </a:rPr>
              <a:t>of </a:t>
            </a:r>
            <a:r>
              <a:rPr sz="3375" spc="-34" baseline="3640" dirty="0">
                <a:latin typeface="Calibri"/>
                <a:cs typeface="Calibri"/>
              </a:rPr>
              <a:t>r</a:t>
            </a:r>
            <a:r>
              <a:rPr sz="3375" spc="0" baseline="3640" dirty="0">
                <a:latin typeface="Calibri"/>
                <a:cs typeface="Calibri"/>
              </a:rPr>
              <a:t>a</a:t>
            </a:r>
            <a:r>
              <a:rPr sz="3375" spc="4" baseline="3640" dirty="0">
                <a:latin typeface="Calibri"/>
                <a:cs typeface="Calibri"/>
              </a:rPr>
              <a:t>n</a:t>
            </a:r>
            <a:r>
              <a:rPr sz="3375" spc="0" baseline="3640" dirty="0">
                <a:latin typeface="Calibri"/>
                <a:cs typeface="Calibri"/>
              </a:rPr>
              <a:t>d</a:t>
            </a:r>
            <a:r>
              <a:rPr sz="3375" spc="4" baseline="3640" dirty="0">
                <a:latin typeface="Calibri"/>
                <a:cs typeface="Calibri"/>
              </a:rPr>
              <a:t>o</a:t>
            </a:r>
            <a:r>
              <a:rPr sz="3375" spc="0" baseline="3640" dirty="0">
                <a:latin typeface="Calibri"/>
                <a:cs typeface="Calibri"/>
              </a:rPr>
              <a:t>m ph</a:t>
            </a:r>
            <a:r>
              <a:rPr sz="3375" spc="9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n</a:t>
            </a:r>
            <a:r>
              <a:rPr sz="3375" spc="4" baseline="3640" dirty="0">
                <a:latin typeface="Calibri"/>
                <a:cs typeface="Calibri"/>
              </a:rPr>
              <a:t>o</a:t>
            </a:r>
            <a:r>
              <a:rPr sz="3375" spc="0" baseline="3640" dirty="0">
                <a:latin typeface="Calibri"/>
                <a:cs typeface="Calibri"/>
              </a:rPr>
              <a:t>m</a:t>
            </a:r>
            <a:r>
              <a:rPr sz="3375" spc="4" baseline="3640" dirty="0">
                <a:latin typeface="Calibri"/>
                <a:cs typeface="Calibri"/>
              </a:rPr>
              <a:t>e</a:t>
            </a:r>
            <a:r>
              <a:rPr sz="3375" spc="0" baseline="3640" dirty="0">
                <a:latin typeface="Calibri"/>
                <a:cs typeface="Calibri"/>
              </a:rPr>
              <a:t>na</a:t>
            </a:r>
            <a:endParaRPr sz="2250">
              <a:latin typeface="Calibri"/>
              <a:cs typeface="Calibri"/>
            </a:endParaRPr>
          </a:p>
          <a:p>
            <a:pPr marL="12700" marR="817584">
              <a:lnSpc>
                <a:spcPts val="2746"/>
              </a:lnSpc>
              <a:spcBef>
                <a:spcPts val="565"/>
              </a:spcBef>
            </a:pPr>
            <a:r>
              <a:rPr sz="2250" spc="-19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an inclu</a:t>
            </a:r>
            <a:r>
              <a:rPr sz="2250" spc="4" dirty="0">
                <a:latin typeface="Calibri"/>
                <a:cs typeface="Calibri"/>
              </a:rPr>
              <a:t>d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the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-25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ults</a:t>
            </a:r>
            <a:r>
              <a:rPr sz="2250" spc="-4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of an </a:t>
            </a:r>
            <a:endParaRPr sz="2250">
              <a:latin typeface="Calibri"/>
              <a:cs typeface="Calibri"/>
            </a:endParaRPr>
          </a:p>
          <a:p>
            <a:pPr marL="12700" marR="817584">
              <a:lnSpc>
                <a:spcPts val="2746"/>
              </a:lnSpc>
              <a:spcBef>
                <a:spcPts val="686"/>
              </a:spcBef>
            </a:pPr>
            <a:r>
              <a:rPr sz="2250" spc="-29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xpe</a:t>
            </a:r>
            <a:r>
              <a:rPr sz="2250" spc="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ime</a:t>
            </a:r>
            <a:r>
              <a:rPr sz="2250" spc="-19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or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s</a:t>
            </a:r>
            <a:r>
              <a:rPr sz="2250" spc="4" dirty="0">
                <a:latin typeface="Calibri"/>
                <a:cs typeface="Calibri"/>
              </a:rPr>
              <a:t>u</a:t>
            </a:r>
            <a:r>
              <a:rPr sz="2250" spc="29" dirty="0">
                <a:latin typeface="Calibri"/>
                <a:cs typeface="Calibri"/>
              </a:rPr>
              <a:t>r</a:t>
            </a:r>
            <a:r>
              <a:rPr sz="2250" spc="-25" dirty="0">
                <a:latin typeface="Calibri"/>
                <a:cs typeface="Calibri"/>
              </a:rPr>
              <a:t>v</a:t>
            </a:r>
            <a:r>
              <a:rPr sz="2250" spc="-4" dirty="0">
                <a:latin typeface="Calibri"/>
                <a:cs typeface="Calibri"/>
              </a:rPr>
              <a:t>e</a:t>
            </a:r>
            <a:r>
              <a:rPr sz="2250" spc="-159" dirty="0">
                <a:latin typeface="Calibri"/>
                <a:cs typeface="Calibri"/>
              </a:rPr>
              <a:t>y</a:t>
            </a:r>
            <a:r>
              <a:rPr sz="2250" spc="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  <a:p>
            <a:pPr marL="12700" marR="42976">
              <a:lnSpc>
                <a:spcPct val="101725"/>
              </a:lnSpc>
              <a:spcBef>
                <a:spcPts val="686"/>
              </a:spcBef>
            </a:pPr>
            <a:r>
              <a:rPr sz="2250" spc="0" dirty="0">
                <a:latin typeface="Calibri"/>
                <a:cs typeface="Calibri"/>
              </a:rPr>
              <a:t>- </a:t>
            </a:r>
            <a:r>
              <a:rPr sz="2250" spc="8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Fl</a:t>
            </a:r>
            <a:r>
              <a:rPr sz="2250" spc="-4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4" dirty="0">
                <a:latin typeface="Calibri"/>
                <a:cs typeface="Calibri"/>
              </a:rPr>
              <a:t>p</a:t>
            </a:r>
            <a:r>
              <a:rPr sz="2250" spc="0" dirty="0">
                <a:latin typeface="Calibri"/>
                <a:cs typeface="Calibri"/>
              </a:rPr>
              <a:t>ing</a:t>
            </a:r>
            <a:r>
              <a:rPr sz="2250" spc="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u</a:t>
            </a:r>
            <a:r>
              <a:rPr sz="2250" spc="4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bia</a:t>
            </a:r>
            <a:r>
              <a:rPr sz="2250" spc="9" dirty="0">
                <a:latin typeface="Calibri"/>
                <a:cs typeface="Calibri"/>
              </a:rPr>
              <a:t>s</a:t>
            </a:r>
            <a:r>
              <a:rPr sz="2250" spc="4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d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4" dirty="0">
                <a:latin typeface="Calibri"/>
                <a:cs typeface="Calibri"/>
              </a:rPr>
              <a:t>c</a:t>
            </a:r>
            <a:r>
              <a:rPr sz="2250" spc="0" dirty="0">
                <a:latin typeface="Calibri"/>
                <a:cs typeface="Calibri"/>
              </a:rPr>
              <a:t>oin</a:t>
            </a:r>
            <a:endParaRPr sz="2250">
              <a:latin typeface="Calibri"/>
              <a:cs typeface="Calibri"/>
            </a:endParaRPr>
          </a:p>
          <a:p>
            <a:pPr marL="12700" marR="42976">
              <a:lnSpc>
                <a:spcPct val="101725"/>
              </a:lnSpc>
              <a:spcBef>
                <a:spcPts val="685"/>
              </a:spcBef>
            </a:pPr>
            <a:r>
              <a:rPr sz="2250" spc="-29" dirty="0">
                <a:latin typeface="Calibri"/>
                <a:cs typeface="Calibri"/>
              </a:rPr>
              <a:t>e</a:t>
            </a:r>
            <a:r>
              <a:rPr sz="2250" spc="0" dirty="0">
                <a:latin typeface="Calibri"/>
                <a:cs typeface="Calibri"/>
              </a:rPr>
              <a:t>xpe</a:t>
            </a:r>
            <a:r>
              <a:rPr sz="2250" spc="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ime</a:t>
            </a:r>
            <a:r>
              <a:rPr sz="2250" spc="-19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t.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38044" y="4186428"/>
            <a:ext cx="3360420" cy="13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8524" y="4186428"/>
            <a:ext cx="3561587" cy="126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10249239" cy="2613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110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3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endParaRPr sz="4400">
              <a:latin typeface="Calibri Light"/>
              <a:cs typeface="Calibri Light"/>
            </a:endParaRPr>
          </a:p>
          <a:p>
            <a:pPr marL="12700" marR="43110">
              <a:lnSpc>
                <a:spcPct val="107747"/>
              </a:lnSpc>
              <a:spcBef>
                <a:spcPts val="3210"/>
              </a:spcBef>
            </a:pPr>
            <a:r>
              <a:rPr sz="2400" dirty="0">
                <a:latin typeface="MS UI Gothic"/>
                <a:cs typeface="MS UI Gothic"/>
              </a:rPr>
              <a:t>✓</a:t>
            </a:r>
            <a:r>
              <a:rPr sz="2400" b="1" dirty="0">
                <a:latin typeface="Calibri"/>
                <a:cs typeface="Calibri"/>
              </a:rPr>
              <a:t>P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spc="4" dirty="0">
                <a:latin typeface="Calibri"/>
                <a:cs typeface="Calibri"/>
              </a:rPr>
              <a:t>o</a:t>
            </a:r>
            <a:r>
              <a:rPr sz="2400" b="1" spc="0" dirty="0">
                <a:latin typeface="Calibri"/>
                <a:cs typeface="Calibri"/>
              </a:rPr>
              <a:t>bability</a:t>
            </a:r>
            <a:r>
              <a:rPr sz="2400" b="1" spc="-14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d</a:t>
            </a:r>
            <a:r>
              <a:rPr sz="2400" b="1" spc="-4" dirty="0">
                <a:latin typeface="Calibri"/>
                <a:cs typeface="Calibri"/>
              </a:rPr>
              <a:t>i</a:t>
            </a:r>
            <a:r>
              <a:rPr sz="2400" b="1" spc="-19" dirty="0">
                <a:latin typeface="Calibri"/>
                <a:cs typeface="Calibri"/>
              </a:rPr>
              <a:t>s</a:t>
            </a:r>
            <a:r>
              <a:rPr sz="2400" b="1" spc="0" dirty="0">
                <a:latin typeface="Calibri"/>
                <a:cs typeface="Calibri"/>
              </a:rPr>
              <a:t>tr</a:t>
            </a:r>
            <a:r>
              <a:rPr sz="2400" b="1" spc="-4" dirty="0">
                <a:latin typeface="Calibri"/>
                <a:cs typeface="Calibri"/>
              </a:rPr>
              <a:t>i</a:t>
            </a:r>
            <a:r>
              <a:rPr sz="2400" b="1" spc="0" dirty="0">
                <a:latin typeface="Calibri"/>
                <a:cs typeface="Calibri"/>
              </a:rPr>
              <a:t>b</a:t>
            </a:r>
            <a:r>
              <a:rPr sz="2400" b="1" spc="-9" dirty="0">
                <a:latin typeface="Calibri"/>
                <a:cs typeface="Calibri"/>
              </a:rPr>
              <a:t>u</a:t>
            </a:r>
            <a:r>
              <a:rPr sz="2400" b="1" spc="0" dirty="0">
                <a:latin typeface="Calibri"/>
                <a:cs typeface="Calibri"/>
              </a:rPr>
              <a:t>t</a:t>
            </a:r>
            <a:r>
              <a:rPr sz="2400" b="1" spc="-4" dirty="0">
                <a:latin typeface="Calibri"/>
                <a:cs typeface="Calibri"/>
              </a:rPr>
              <a:t>i</a:t>
            </a:r>
            <a:r>
              <a:rPr sz="2400" b="1" spc="0" dirty="0">
                <a:latin typeface="Calibri"/>
                <a:cs typeface="Calibri"/>
              </a:rPr>
              <a:t>on</a:t>
            </a:r>
            <a:r>
              <a:rPr sz="2400" b="1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is a </a:t>
            </a:r>
            <a:r>
              <a:rPr sz="2400" spc="-2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able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or an equ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tion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lin</a:t>
            </a:r>
            <a:r>
              <a:rPr sz="2400" spc="-19" dirty="0">
                <a:latin typeface="Calibri"/>
                <a:cs typeface="Calibri"/>
              </a:rPr>
              <a:t>k</a:t>
            </a:r>
            <a:r>
              <a:rPr sz="2400" spc="0" dirty="0">
                <a:latin typeface="Calibri"/>
                <a:cs typeface="Calibri"/>
              </a:rPr>
              <a:t>s ea</a:t>
            </a:r>
            <a:r>
              <a:rPr sz="2400" spc="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ou</a:t>
            </a:r>
            <a:r>
              <a:rPr sz="2400" spc="-29" dirty="0">
                <a:latin typeface="Calibri"/>
                <a:cs typeface="Calibri"/>
              </a:rPr>
              <a:t>t</a:t>
            </a:r>
            <a:r>
              <a:rPr sz="2400" spc="-1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ome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241300" marR="43110">
              <a:lnSpc>
                <a:spcPts val="2590"/>
              </a:lnSpc>
              <a:spcBef>
                <a:spcPts val="129"/>
              </a:spcBef>
            </a:pPr>
            <a:r>
              <a:rPr sz="3600" spc="-25" baseline="3413" dirty="0">
                <a:latin typeface="Calibri"/>
                <a:cs typeface="Calibri"/>
              </a:rPr>
              <a:t>s</a:t>
            </a:r>
            <a:r>
              <a:rPr sz="3600" spc="-19" baseline="3413" dirty="0">
                <a:latin typeface="Calibri"/>
                <a:cs typeface="Calibri"/>
              </a:rPr>
              <a:t>ta</a:t>
            </a:r>
            <a:r>
              <a:rPr sz="3600" spc="0" baseline="3413" dirty="0">
                <a:latin typeface="Calibri"/>
                <a:cs typeface="Calibri"/>
              </a:rPr>
              <a:t>ti</a:t>
            </a:r>
            <a:r>
              <a:rPr sz="3600" spc="-25" baseline="3413" dirty="0">
                <a:latin typeface="Calibri"/>
                <a:cs typeface="Calibri"/>
              </a:rPr>
              <a:t>s</a:t>
            </a:r>
            <a:r>
              <a:rPr sz="3600" spc="0" baseline="3413" dirty="0">
                <a:latin typeface="Calibri"/>
                <a:cs typeface="Calibri"/>
              </a:rPr>
              <a:t>ti</a:t>
            </a:r>
            <a:r>
              <a:rPr sz="3600" spc="-1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al</a:t>
            </a:r>
            <a:r>
              <a:rPr sz="3600" spc="-34" baseline="3413" dirty="0">
                <a:latin typeface="Calibri"/>
                <a:cs typeface="Calibri"/>
              </a:rPr>
              <a:t> </a:t>
            </a:r>
            <a:r>
              <a:rPr sz="3600" spc="-29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x</a:t>
            </a:r>
            <a:r>
              <a:rPr sz="3600" spc="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9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im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with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its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p</a:t>
            </a:r>
            <a:r>
              <a:rPr sz="3600" spc="-29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obability</a:t>
            </a:r>
            <a:r>
              <a:rPr sz="3600" spc="-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 </a:t>
            </a:r>
            <a:r>
              <a:rPr sz="3600" spc="-9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c</a:t>
            </a:r>
            <a:r>
              <a:rPr sz="3600" spc="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ur</a:t>
            </a:r>
            <a:r>
              <a:rPr sz="3600" spc="-25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en</a:t>
            </a:r>
            <a:r>
              <a:rPr sz="3600" spc="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e.</a:t>
            </a:r>
            <a:endParaRPr sz="2400">
              <a:latin typeface="Calibri"/>
              <a:cs typeface="Calibri"/>
            </a:endParaRPr>
          </a:p>
          <a:p>
            <a:pPr marL="355853">
              <a:lnSpc>
                <a:spcPts val="2590"/>
              </a:lnSpc>
              <a:spcBef>
                <a:spcPts val="1186"/>
              </a:spcBef>
            </a:pPr>
            <a:r>
              <a:rPr sz="2400" b="1" spc="0" dirty="0">
                <a:latin typeface="Calibri"/>
                <a:cs typeface="Calibri"/>
              </a:rPr>
              <a:t>E</a:t>
            </a:r>
            <a:r>
              <a:rPr sz="2400" b="1" spc="-29" dirty="0">
                <a:latin typeface="Calibri"/>
                <a:cs typeface="Calibri"/>
              </a:rPr>
              <a:t>x</a:t>
            </a:r>
            <a:r>
              <a:rPr sz="2400" b="1" spc="0" dirty="0">
                <a:latin typeface="Calibri"/>
                <a:cs typeface="Calibri"/>
              </a:rPr>
              <a:t>a</a:t>
            </a:r>
            <a:r>
              <a:rPr sz="2400" b="1" spc="4" dirty="0">
                <a:latin typeface="Calibri"/>
                <a:cs typeface="Calibri"/>
              </a:rPr>
              <a:t>m</a:t>
            </a:r>
            <a:r>
              <a:rPr sz="2400" b="1" spc="0" dirty="0">
                <a:latin typeface="Calibri"/>
                <a:cs typeface="Calibri"/>
              </a:rPr>
              <a:t>p</a:t>
            </a:r>
            <a:r>
              <a:rPr sz="2400" b="1" spc="-4" dirty="0">
                <a:latin typeface="Calibri"/>
                <a:cs typeface="Calibri"/>
              </a:rPr>
              <a:t>l</a:t>
            </a:r>
            <a:r>
              <a:rPr sz="2400" b="1" spc="0" dirty="0">
                <a:latin typeface="Calibri"/>
                <a:cs typeface="Calibri"/>
              </a:rPr>
              <a:t>e:</a:t>
            </a:r>
            <a:r>
              <a:rPr sz="2400" b="1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 desi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ed ou</a:t>
            </a:r>
            <a:r>
              <a:rPr sz="2400" spc="-29" dirty="0">
                <a:latin typeface="Calibri"/>
                <a:cs typeface="Calibri"/>
              </a:rPr>
              <a:t>t</a:t>
            </a:r>
            <a:r>
              <a:rPr sz="2400" spc="-1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ome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the </a:t>
            </a:r>
            <a:r>
              <a:rPr sz="2400" spc="-2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xp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rim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mig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be the number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of h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ads th</a:t>
            </a:r>
            <a:r>
              <a:rPr sz="2400" spc="-1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4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e see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in t</a:t>
            </a:r>
            <a:r>
              <a:rPr sz="2400" spc="-29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19" dirty="0">
                <a:latin typeface="Calibri"/>
                <a:cs typeface="Calibri"/>
              </a:rPr>
              <a:t> c</a:t>
            </a:r>
            <a:r>
              <a:rPr sz="2400" spc="0" dirty="0">
                <a:latin typeface="Calibri"/>
                <a:cs typeface="Calibri"/>
              </a:rPr>
              <a:t>oin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fli</a:t>
            </a:r>
            <a:r>
              <a:rPr sz="2400" spc="-9" dirty="0">
                <a:latin typeface="Calibri"/>
                <a:cs typeface="Calibri"/>
              </a:rPr>
              <a:t>p</a:t>
            </a:r>
            <a:r>
              <a:rPr sz="2400" spc="0" dirty="0">
                <a:latin typeface="Calibri"/>
                <a:cs typeface="Calibri"/>
              </a:rPr>
              <a:t>s: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748528" y="2250948"/>
            <a:ext cx="4379976" cy="263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3412" y="2150364"/>
            <a:ext cx="3573779" cy="360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6540" y="5077968"/>
            <a:ext cx="2711196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883326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3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– </a:t>
            </a:r>
            <a:r>
              <a:rPr sz="6600" spc="-219" baseline="3103" dirty="0">
                <a:latin typeface="Calibri Light"/>
                <a:cs typeface="Calibri Light"/>
              </a:rPr>
              <a:t>T</a:t>
            </a:r>
            <a:r>
              <a:rPr sz="6600" spc="-5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dice fli</a:t>
            </a:r>
            <a:r>
              <a:rPr sz="6600" spc="-9" baseline="3103" dirty="0">
                <a:latin typeface="Calibri Light"/>
                <a:cs typeface="Calibri Light"/>
              </a:rPr>
              <a:t>p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40" y="749579"/>
            <a:ext cx="7894173" cy="21837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0" baseline="3103" dirty="0">
                <a:latin typeface="Calibri Light"/>
                <a:cs typeface="Calibri Light"/>
              </a:rPr>
              <a:t>P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34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7747"/>
              </a:lnSpc>
              <a:spcBef>
                <a:spcPts val="3263"/>
              </a:spcBef>
            </a:pPr>
            <a:r>
              <a:rPr sz="2250" spc="25" dirty="0">
                <a:latin typeface="MS UI Gothic"/>
                <a:cs typeface="MS UI Gothic"/>
              </a:rPr>
              <a:t>✓</a:t>
            </a:r>
            <a:r>
              <a:rPr sz="2250" b="1" spc="0" dirty="0">
                <a:latin typeface="Calibri"/>
                <a:cs typeface="Calibri"/>
              </a:rPr>
              <a:t>P</a:t>
            </a:r>
            <a:r>
              <a:rPr sz="2250" b="1" spc="-14" dirty="0">
                <a:latin typeface="Calibri"/>
                <a:cs typeface="Calibri"/>
              </a:rPr>
              <a:t>r</a:t>
            </a:r>
            <a:r>
              <a:rPr sz="2250" b="1" spc="0" dirty="0">
                <a:latin typeface="Calibri"/>
                <a:cs typeface="Calibri"/>
              </a:rPr>
              <a:t>ob</a:t>
            </a:r>
            <a:r>
              <a:rPr sz="2250" b="1" spc="4" dirty="0">
                <a:latin typeface="Calibri"/>
                <a:cs typeface="Calibri"/>
              </a:rPr>
              <a:t>a</a:t>
            </a:r>
            <a:r>
              <a:rPr sz="2250" b="1" spc="0" dirty="0">
                <a:latin typeface="Calibri"/>
                <a:cs typeface="Calibri"/>
              </a:rPr>
              <a:t>bility</a:t>
            </a:r>
            <a:r>
              <a:rPr sz="2250" b="1" spc="-29" dirty="0">
                <a:latin typeface="Calibri"/>
                <a:cs typeface="Calibri"/>
              </a:rPr>
              <a:t> </a:t>
            </a:r>
            <a:r>
              <a:rPr sz="2250" b="1" spc="0" dirty="0">
                <a:latin typeface="Calibri"/>
                <a:cs typeface="Calibri"/>
              </a:rPr>
              <a:t>di</a:t>
            </a:r>
            <a:r>
              <a:rPr sz="2250" b="1" spc="-25" dirty="0">
                <a:latin typeface="Calibri"/>
                <a:cs typeface="Calibri"/>
              </a:rPr>
              <a:t>s</a:t>
            </a:r>
            <a:r>
              <a:rPr sz="2250" b="1" spc="0" dirty="0">
                <a:latin typeface="Calibri"/>
                <a:cs typeface="Calibri"/>
              </a:rPr>
              <a:t>tribut</a:t>
            </a:r>
            <a:r>
              <a:rPr sz="2250" b="1" spc="-4" dirty="0">
                <a:latin typeface="Calibri"/>
                <a:cs typeface="Calibri"/>
              </a:rPr>
              <a:t>i</a:t>
            </a:r>
            <a:r>
              <a:rPr sz="2250" b="1" spc="0" dirty="0">
                <a:latin typeface="Calibri"/>
                <a:cs typeface="Calibri"/>
              </a:rPr>
              <a:t>on</a:t>
            </a:r>
            <a:r>
              <a:rPr sz="2250" b="1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a</a:t>
            </a:r>
            <a:r>
              <a:rPr sz="2250" spc="-1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-14" dirty="0">
                <a:latin typeface="Calibri"/>
                <a:cs typeface="Calibri"/>
              </a:rPr>
              <a:t>g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4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34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ally</a:t>
            </a:r>
            <a:r>
              <a:rPr sz="2250" spc="-3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divided</a:t>
            </a:r>
            <a:r>
              <a:rPr sz="2250" spc="-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i</a:t>
            </a:r>
            <a:r>
              <a:rPr sz="2250" spc="-19" dirty="0">
                <a:latin typeface="Calibri"/>
                <a:cs typeface="Calibri"/>
              </a:rPr>
              <a:t>n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o t</a:t>
            </a:r>
            <a:r>
              <a:rPr sz="2250" spc="-19" dirty="0">
                <a:latin typeface="Calibri"/>
                <a:cs typeface="Calibri"/>
              </a:rPr>
              <a:t>w</a:t>
            </a:r>
            <a:r>
              <a:rPr sz="2250" spc="0" dirty="0">
                <a:latin typeface="Calibri"/>
                <a:cs typeface="Calibri"/>
              </a:rPr>
              <a:t>o</a:t>
            </a:r>
            <a:r>
              <a:rPr sz="2250" spc="-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cla</a:t>
            </a:r>
            <a:r>
              <a:rPr sz="2250" spc="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se</a:t>
            </a:r>
            <a:r>
              <a:rPr sz="2250" spc="-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:</a:t>
            </a:r>
            <a:endParaRPr sz="2250">
              <a:latin typeface="Calibri"/>
              <a:cs typeface="Calibri"/>
            </a:endParaRPr>
          </a:p>
          <a:p>
            <a:pPr marL="698754" marR="83941">
              <a:lnSpc>
                <a:spcPct val="101725"/>
              </a:lnSpc>
              <a:spcBef>
                <a:spcPts val="180"/>
              </a:spcBef>
            </a:pPr>
            <a:r>
              <a:rPr sz="2250" spc="0" dirty="0">
                <a:latin typeface="Calibri"/>
                <a:cs typeface="Calibri"/>
              </a:rPr>
              <a:t>- Co</a:t>
            </a:r>
            <a:r>
              <a:rPr sz="2250" spc="-29" dirty="0">
                <a:latin typeface="Calibri"/>
                <a:cs typeface="Calibri"/>
              </a:rPr>
              <a:t>n</a:t>
            </a:r>
            <a:r>
              <a:rPr sz="2250" spc="0" dirty="0">
                <a:latin typeface="Calibri"/>
                <a:cs typeface="Calibri"/>
              </a:rPr>
              <a:t>tinuous</a:t>
            </a:r>
            <a:r>
              <a:rPr sz="2250" spc="-1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-29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obabil</a:t>
            </a:r>
            <a:r>
              <a:rPr sz="2250" spc="-9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ty</a:t>
            </a:r>
            <a:r>
              <a:rPr sz="2250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di</a:t>
            </a:r>
            <a:r>
              <a:rPr sz="2250" spc="-1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tribu</a:t>
            </a:r>
            <a:r>
              <a:rPr sz="2250" spc="-9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ion</a:t>
            </a:r>
            <a:endParaRPr sz="2250">
              <a:latin typeface="Calibri"/>
              <a:cs typeface="Calibri"/>
            </a:endParaRPr>
          </a:p>
          <a:p>
            <a:pPr marL="698754" marR="83941">
              <a:lnSpc>
                <a:spcPct val="101725"/>
              </a:lnSpc>
              <a:spcBef>
                <a:spcPts val="185"/>
              </a:spcBef>
            </a:pPr>
            <a:r>
              <a:rPr sz="2250" spc="0" dirty="0">
                <a:latin typeface="Calibri"/>
                <a:cs typeface="Calibri"/>
              </a:rPr>
              <a:t>- Di</a:t>
            </a:r>
            <a:r>
              <a:rPr sz="2250" spc="4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c</a:t>
            </a:r>
            <a:r>
              <a:rPr sz="2250" spc="-9" dirty="0">
                <a:latin typeface="Calibri"/>
                <a:cs typeface="Calibri"/>
              </a:rPr>
              <a:t>r</a:t>
            </a:r>
            <a:r>
              <a:rPr sz="2250" spc="-19" dirty="0">
                <a:latin typeface="Calibri"/>
                <a:cs typeface="Calibri"/>
              </a:rPr>
              <a:t>e</a:t>
            </a:r>
            <a:r>
              <a:rPr sz="2250" spc="-25" dirty="0">
                <a:latin typeface="Calibri"/>
                <a:cs typeface="Calibri"/>
              </a:rPr>
              <a:t>t</a:t>
            </a:r>
            <a:r>
              <a:rPr sz="2250" spc="0" dirty="0">
                <a:latin typeface="Calibri"/>
                <a:cs typeface="Calibri"/>
              </a:rPr>
              <a:t>e</a:t>
            </a:r>
            <a:r>
              <a:rPr sz="2250" spc="-34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p</a:t>
            </a:r>
            <a:r>
              <a:rPr sz="2250" spc="-25" dirty="0">
                <a:latin typeface="Calibri"/>
                <a:cs typeface="Calibri"/>
              </a:rPr>
              <a:t>r</a:t>
            </a:r>
            <a:r>
              <a:rPr sz="2250" spc="0" dirty="0">
                <a:latin typeface="Calibri"/>
                <a:cs typeface="Calibri"/>
              </a:rPr>
              <a:t>obability</a:t>
            </a:r>
            <a:r>
              <a:rPr sz="2250" spc="-29" dirty="0">
                <a:latin typeface="Calibri"/>
                <a:cs typeface="Calibri"/>
              </a:rPr>
              <a:t> </a:t>
            </a:r>
            <a:r>
              <a:rPr sz="2250" spc="0" dirty="0">
                <a:latin typeface="Calibri"/>
                <a:cs typeface="Calibri"/>
              </a:rPr>
              <a:t>di</a:t>
            </a:r>
            <a:r>
              <a:rPr sz="2250" spc="-19" dirty="0">
                <a:latin typeface="Calibri"/>
                <a:cs typeface="Calibri"/>
              </a:rPr>
              <a:t>s</a:t>
            </a:r>
            <a:r>
              <a:rPr sz="2250" spc="0" dirty="0">
                <a:latin typeface="Calibri"/>
                <a:cs typeface="Calibri"/>
              </a:rPr>
              <a:t>trib</a:t>
            </a:r>
            <a:r>
              <a:rPr sz="2250" spc="4" dirty="0">
                <a:latin typeface="Calibri"/>
                <a:cs typeface="Calibri"/>
              </a:rPr>
              <a:t>u</a:t>
            </a:r>
            <a:r>
              <a:rPr sz="2250" spc="0" dirty="0">
                <a:latin typeface="Calibri"/>
                <a:cs typeface="Calibri"/>
              </a:rPr>
              <a:t>t</a:t>
            </a:r>
            <a:r>
              <a:rPr sz="2250" spc="-9" dirty="0">
                <a:latin typeface="Calibri"/>
                <a:cs typeface="Calibri"/>
              </a:rPr>
              <a:t>i</a:t>
            </a:r>
            <a:r>
              <a:rPr sz="2250" spc="0" dirty="0">
                <a:latin typeface="Calibri"/>
                <a:cs typeface="Calibri"/>
              </a:rPr>
              <a:t>on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16940" y="749579"/>
            <a:ext cx="7937450" cy="149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Co</a:t>
            </a:r>
            <a:r>
              <a:rPr sz="6600" spc="-50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tinuous p</a:t>
            </a:r>
            <a:r>
              <a:rPr sz="6600" spc="-6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50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40" y="1882267"/>
            <a:ext cx="10053016" cy="25558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412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Co</a:t>
            </a:r>
            <a:r>
              <a:rPr sz="4200" b="1" spc="-25" baseline="2925" dirty="0">
                <a:latin typeface="Calibri"/>
                <a:cs typeface="Calibri"/>
              </a:rPr>
              <a:t>n</a:t>
            </a:r>
            <a:r>
              <a:rPr sz="4200" b="1" spc="0" baseline="2925" dirty="0">
                <a:latin typeface="Calibri"/>
                <a:cs typeface="Calibri"/>
              </a:rPr>
              <a:t>tinuous</a:t>
            </a:r>
            <a:r>
              <a:rPr sz="4200" b="1" spc="-14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di</a:t>
            </a:r>
            <a:r>
              <a:rPr sz="4200" b="1" spc="-29" baseline="2925" dirty="0">
                <a:latin typeface="Calibri"/>
                <a:cs typeface="Calibri"/>
              </a:rPr>
              <a:t>s</a:t>
            </a:r>
            <a:r>
              <a:rPr sz="4200" b="1" spc="0" baseline="2925" dirty="0">
                <a:latin typeface="Calibri"/>
                <a:cs typeface="Calibri"/>
              </a:rPr>
              <a:t>t</a:t>
            </a:r>
            <a:r>
              <a:rPr sz="4200" b="1" spc="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ibution</a:t>
            </a:r>
            <a:r>
              <a:rPr sz="4200" b="1" spc="-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descr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bes</a:t>
            </a:r>
            <a:r>
              <a:rPr sz="4200" spc="-7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5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obabi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it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es</a:t>
            </a:r>
            <a:r>
              <a:rPr sz="4200" spc="-8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poss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 marR="52412">
              <a:lnSpc>
                <a:spcPts val="3025"/>
              </a:lnSpc>
              <a:spcBef>
                <a:spcPts val="3"/>
              </a:spcBef>
            </a:pP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alues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 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25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uous</a:t>
            </a:r>
            <a:r>
              <a:rPr sz="4200" spc="59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andom</a:t>
            </a:r>
            <a:r>
              <a:rPr sz="4200" spc="29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ariable.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20"/>
              </a:lnSpc>
              <a:spcBef>
                <a:spcPts val="866"/>
              </a:spcBef>
            </a:pPr>
            <a:r>
              <a:rPr sz="2800" b="1" spc="0" dirty="0">
                <a:latin typeface="Calibri"/>
                <a:cs typeface="Calibri"/>
              </a:rPr>
              <a:t>Co</a:t>
            </a:r>
            <a:r>
              <a:rPr sz="2800" b="1" spc="-25" dirty="0">
                <a:latin typeface="Calibri"/>
                <a:cs typeface="Calibri"/>
              </a:rPr>
              <a:t>n</a:t>
            </a:r>
            <a:r>
              <a:rPr sz="2800" b="1" spc="0" dirty="0">
                <a:latin typeface="Calibri"/>
                <a:cs typeface="Calibri"/>
              </a:rPr>
              <a:t>tinuous</a:t>
            </a:r>
            <a:r>
              <a:rPr sz="2800" b="1" spc="-14" dirty="0">
                <a:latin typeface="Calibri"/>
                <a:cs typeface="Calibri"/>
              </a:rPr>
              <a:t> </a:t>
            </a:r>
            <a:r>
              <a:rPr sz="2800" b="1" spc="-54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andom</a:t>
            </a:r>
            <a:r>
              <a:rPr sz="2800" b="1" spc="-66" dirty="0">
                <a:latin typeface="Calibri"/>
                <a:cs typeface="Calibri"/>
              </a:rPr>
              <a:t> </a:t>
            </a:r>
            <a:r>
              <a:rPr sz="2800" b="1" spc="-34" dirty="0">
                <a:latin typeface="Calibri"/>
                <a:cs typeface="Calibri"/>
              </a:rPr>
              <a:t>v</a:t>
            </a:r>
            <a:r>
              <a:rPr sz="2800" b="1" spc="0" dirty="0">
                <a:latin typeface="Calibri"/>
                <a:cs typeface="Calibri"/>
              </a:rPr>
              <a:t>ariable</a:t>
            </a:r>
            <a:r>
              <a:rPr sz="2800" b="1" spc="-9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1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8" dirty="0">
                <a:latin typeface="Calibri"/>
                <a:cs typeface="Calibri"/>
              </a:rPr>
              <a:t> </a:t>
            </a:r>
            <a:r>
              <a:rPr sz="2800" spc="-6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-5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77" dirty="0">
                <a:latin typeface="Calibri"/>
                <a:cs typeface="Calibri"/>
              </a:rPr>
              <a:t> </a:t>
            </a:r>
            <a:r>
              <a:rPr sz="2800" spc="4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ith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4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2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 possib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2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alues</a:t>
            </a:r>
            <a:r>
              <a:rPr sz="2800" spc="-4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(</a:t>
            </a:r>
            <a:r>
              <a:rPr sz="2800" spc="4" dirty="0">
                <a:latin typeface="Calibri"/>
                <a:cs typeface="Calibri"/>
              </a:rPr>
              <a:t>k</a:t>
            </a:r>
            <a:r>
              <a:rPr sz="2800" spc="0" dirty="0">
                <a:latin typeface="Calibri"/>
                <a:cs typeface="Calibri"/>
              </a:rPr>
              <a:t>n</a:t>
            </a:r>
            <a:r>
              <a:rPr sz="2800" spc="-9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wn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-14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e)</a:t>
            </a:r>
            <a:r>
              <a:rPr sz="2800" spc="-6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fin</a:t>
            </a:r>
            <a:r>
              <a:rPr sz="2800" spc="-14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and</a:t>
            </a:r>
            <a:r>
              <a:rPr sz="2800" spc="-2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un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ou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able.</a:t>
            </a:r>
            <a:endParaRPr sz="2800">
              <a:latin typeface="Calibri"/>
              <a:cs typeface="Calibri"/>
            </a:endParaRPr>
          </a:p>
          <a:p>
            <a:pPr marL="12700" marR="52412">
              <a:lnSpc>
                <a:spcPct val="101725"/>
              </a:lnSpc>
              <a:spcBef>
                <a:spcPts val="598"/>
              </a:spcBef>
            </a:pP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obabi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it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es</a:t>
            </a:r>
            <a:r>
              <a:rPr sz="2800" spc="5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 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uous</a:t>
            </a:r>
            <a:r>
              <a:rPr sz="2800" spc="59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2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ariables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(</a:t>
            </a:r>
            <a:r>
              <a:rPr sz="2800" spc="4" dirty="0">
                <a:latin typeface="Calibri"/>
                <a:cs typeface="Calibri"/>
              </a:rPr>
              <a:t>X</a:t>
            </a:r>
            <a:r>
              <a:rPr sz="2800" spc="0" dirty="0">
                <a:latin typeface="Calibri"/>
                <a:cs typeface="Calibri"/>
              </a:rPr>
              <a:t>)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 d</a:t>
            </a:r>
            <a:r>
              <a:rPr sz="2800" spc="-19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fi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2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-2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 marR="52412">
              <a:lnSpc>
                <a:spcPts val="3025"/>
              </a:lnSpc>
              <a:spcBef>
                <a:spcPts val="151"/>
              </a:spcBef>
            </a:pP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2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ea</a:t>
            </a:r>
            <a:r>
              <a:rPr sz="4200" spc="-50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nder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u</a:t>
            </a:r>
            <a:r>
              <a:rPr sz="4200" spc="19" baseline="2925" dirty="0">
                <a:latin typeface="Calibri"/>
                <a:cs typeface="Calibri"/>
              </a:rPr>
              <a:t>r</a:t>
            </a:r>
            <a:r>
              <a:rPr sz="4200" spc="-25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its</a:t>
            </a:r>
            <a:r>
              <a:rPr sz="4200" spc="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PD</a:t>
            </a:r>
            <a:r>
              <a:rPr sz="4200" spc="-264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2757342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40" y="3651683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4568190"/>
            <a:ext cx="187515" cy="892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66"/>
              </a:spcBef>
            </a:pPr>
            <a:r>
              <a:rPr sz="2800" spc="0" dirty="0"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7440" y="4568190"/>
            <a:ext cx="10063740" cy="892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309">
              <a:lnSpc>
                <a:spcPts val="2950"/>
              </a:lnSpc>
              <a:spcBef>
                <a:spcPts val="147"/>
              </a:spcBef>
            </a:pPr>
            <a:r>
              <a:rPr sz="4200" spc="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hus,</a:t>
            </a:r>
            <a:r>
              <a:rPr sz="4200" spc="-3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only</a:t>
            </a:r>
            <a:r>
              <a:rPr sz="4200" spc="-28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</a:t>
            </a:r>
            <a:r>
              <a:rPr sz="4200" spc="-14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es</a:t>
            </a:r>
            <a:r>
              <a:rPr sz="4200" spc="-4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alues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an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44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3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r>
              <a:rPr sz="4200" spc="-59" baseline="2925" dirty="0">
                <a:latin typeface="Calibri"/>
                <a:cs typeface="Calibri"/>
              </a:rPr>
              <a:t>z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6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ob</a:t>
            </a:r>
            <a:r>
              <a:rPr sz="4200" spc="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7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1725"/>
              </a:lnSpc>
              <a:spcBef>
                <a:spcPts val="466"/>
              </a:spcBef>
            </a:pPr>
            <a:r>
              <a:rPr sz="2800" spc="0" dirty="0">
                <a:latin typeface="Calibri"/>
                <a:cs typeface="Calibri"/>
              </a:rPr>
              <a:t>The p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obabi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ity</a:t>
            </a:r>
            <a:r>
              <a:rPr sz="2800" spc="3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 a</a:t>
            </a:r>
            <a:r>
              <a:rPr sz="2800" spc="-3" dirty="0">
                <a:latin typeface="Calibri"/>
                <a:cs typeface="Calibri"/>
              </a:rPr>
              <a:t> 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uous</a:t>
            </a:r>
            <a:r>
              <a:rPr sz="2800" spc="44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3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ariable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equals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some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5464632"/>
            <a:ext cx="2124627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is</a:t>
            </a:r>
            <a:r>
              <a:rPr sz="4200" spc="-17" baseline="2925" dirty="0">
                <a:latin typeface="Calibri"/>
                <a:cs typeface="Calibri"/>
              </a:rPr>
              <a:t> 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34" baseline="2925" dirty="0">
                <a:latin typeface="Calibri"/>
                <a:cs typeface="Calibri"/>
              </a:rPr>
              <a:t>w</a:t>
            </a:r>
            <a:r>
              <a:rPr sz="4200" spc="-39" baseline="2925" dirty="0">
                <a:latin typeface="Calibri"/>
                <a:cs typeface="Calibri"/>
              </a:rPr>
              <a:t>a</a:t>
            </a:r>
            <a:r>
              <a:rPr sz="4200" spc="-29" baseline="2925" dirty="0">
                <a:latin typeface="Calibri"/>
                <a:cs typeface="Calibri"/>
              </a:rPr>
              <a:t>y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86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z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56076" y="3069336"/>
            <a:ext cx="4879848" cy="32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16940" y="749579"/>
            <a:ext cx="7937450" cy="1513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Co</a:t>
            </a:r>
            <a:r>
              <a:rPr sz="6600" spc="-50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tinuous p</a:t>
            </a:r>
            <a:r>
              <a:rPr sz="6600" spc="-6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50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363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b="1" spc="0" dirty="0">
                <a:latin typeface="Calibri"/>
                <a:cs typeface="Calibri"/>
              </a:rPr>
              <a:t>Di</a:t>
            </a:r>
            <a:r>
              <a:rPr sz="2800" b="1" spc="-29" dirty="0">
                <a:latin typeface="Calibri"/>
                <a:cs typeface="Calibri"/>
              </a:rPr>
              <a:t>s</a:t>
            </a:r>
            <a:r>
              <a:rPr sz="2800" b="1" spc="0" dirty="0">
                <a:latin typeface="Calibri"/>
                <a:cs typeface="Calibri"/>
              </a:rPr>
              <a:t>t</a:t>
            </a:r>
            <a:r>
              <a:rPr sz="2800" b="1" spc="9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ibution</a:t>
            </a:r>
            <a:r>
              <a:rPr sz="2800" b="1" spc="34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plot of</a:t>
            </a:r>
            <a:r>
              <a:rPr sz="2800" b="1" spc="1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the</a:t>
            </a:r>
            <a:r>
              <a:rPr sz="2800" b="1" spc="-18" dirty="0">
                <a:latin typeface="Calibri"/>
                <a:cs typeface="Calibri"/>
              </a:rPr>
              <a:t> </a:t>
            </a:r>
            <a:r>
              <a:rPr sz="2800" b="1" spc="-14" dirty="0">
                <a:latin typeface="Calibri"/>
                <a:cs typeface="Calibri"/>
              </a:rPr>
              <a:t>w</a:t>
            </a:r>
            <a:r>
              <a:rPr sz="2800" b="1" spc="0" dirty="0">
                <a:latin typeface="Calibri"/>
                <a:cs typeface="Calibri"/>
              </a:rPr>
              <a:t>eig</a:t>
            </a:r>
            <a:r>
              <a:rPr sz="2800" b="1" spc="-25" dirty="0">
                <a:latin typeface="Calibri"/>
                <a:cs typeface="Calibri"/>
              </a:rPr>
              <a:t>h</a:t>
            </a:r>
            <a:r>
              <a:rPr sz="2800" b="1" spc="0" dirty="0">
                <a:latin typeface="Calibri"/>
                <a:cs typeface="Calibri"/>
              </a:rPr>
              <a:t>t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of</a:t>
            </a:r>
            <a:r>
              <a:rPr sz="2800" b="1" spc="-23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adult</a:t>
            </a:r>
            <a:r>
              <a:rPr sz="2800" b="1" spc="39" dirty="0">
                <a:latin typeface="Calibri"/>
                <a:cs typeface="Calibri"/>
              </a:rPr>
              <a:t> </a:t>
            </a:r>
            <a:r>
              <a:rPr sz="2800" b="1" spc="4" dirty="0">
                <a:latin typeface="Calibri"/>
                <a:cs typeface="Calibri"/>
              </a:rPr>
              <a:t>m</a:t>
            </a:r>
            <a:r>
              <a:rPr sz="2800" b="1" spc="0" dirty="0">
                <a:latin typeface="Calibri"/>
                <a:cs typeface="Calibri"/>
              </a:rPr>
              <a:t>ales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16940" y="749579"/>
            <a:ext cx="7203238" cy="1491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Disc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-3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e p</a:t>
            </a:r>
            <a:r>
              <a:rPr sz="6600" spc="-75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obability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di</a:t>
            </a:r>
            <a:r>
              <a:rPr sz="6600" spc="-50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tribution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40" y="1882267"/>
            <a:ext cx="9941202" cy="3450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Dis</a:t>
            </a:r>
            <a:r>
              <a:rPr sz="4200" b="1" spc="14" baseline="2925" dirty="0">
                <a:latin typeface="Calibri"/>
                <a:cs typeface="Calibri"/>
              </a:rPr>
              <a:t>c</a:t>
            </a:r>
            <a:r>
              <a:rPr sz="4200" b="1" spc="-29" baseline="2925" dirty="0">
                <a:latin typeface="Calibri"/>
                <a:cs typeface="Calibri"/>
              </a:rPr>
              <a:t>r</a:t>
            </a:r>
            <a:r>
              <a:rPr sz="4200" b="1" spc="-25" baseline="2925" dirty="0">
                <a:latin typeface="Calibri"/>
                <a:cs typeface="Calibri"/>
              </a:rPr>
              <a:t>e</a:t>
            </a:r>
            <a:r>
              <a:rPr sz="4200" b="1" spc="-29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e</a:t>
            </a:r>
            <a:r>
              <a:rPr sz="4200" b="1" spc="-50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di</a:t>
            </a:r>
            <a:r>
              <a:rPr sz="4200" b="1" spc="-29" baseline="2925" dirty="0">
                <a:latin typeface="Calibri"/>
                <a:cs typeface="Calibri"/>
              </a:rPr>
              <a:t>s</a:t>
            </a:r>
            <a:r>
              <a:rPr sz="4200" b="1" spc="0" baseline="2925" dirty="0">
                <a:latin typeface="Calibri"/>
                <a:cs typeface="Calibri"/>
              </a:rPr>
              <a:t>t</a:t>
            </a:r>
            <a:r>
              <a:rPr sz="4200" b="1" spc="9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ibution </a:t>
            </a:r>
            <a:r>
              <a:rPr sz="4200" spc="0" baseline="2925" dirty="0">
                <a:latin typeface="Calibri"/>
                <a:cs typeface="Calibri"/>
              </a:rPr>
              <a:t>descr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bes</a:t>
            </a:r>
            <a:r>
              <a:rPr sz="4200" spc="-7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5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obabi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ity</a:t>
            </a:r>
            <a:r>
              <a:rPr sz="4200" spc="-5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cur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ence</a:t>
            </a:r>
            <a:r>
              <a:rPr sz="4200" spc="-6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ch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ts val="3025"/>
              </a:lnSpc>
              <a:spcBef>
                <a:spcPts val="3"/>
              </a:spcBef>
            </a:pP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alue of a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sc</a:t>
            </a:r>
            <a:r>
              <a:rPr sz="4200" spc="-29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andom</a:t>
            </a:r>
            <a:r>
              <a:rPr sz="4200" spc="29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ariable.</a:t>
            </a:r>
            <a:endParaRPr sz="2800">
              <a:latin typeface="Calibri"/>
              <a:cs typeface="Calibri"/>
            </a:endParaRPr>
          </a:p>
          <a:p>
            <a:pPr marL="12700" marR="191358">
              <a:lnSpc>
                <a:spcPts val="3020"/>
              </a:lnSpc>
              <a:spcBef>
                <a:spcPts val="866"/>
              </a:spcBef>
            </a:pP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3" dirty="0">
                <a:latin typeface="Calibri"/>
                <a:cs typeface="Calibri"/>
              </a:rPr>
              <a:t> </a:t>
            </a:r>
            <a:r>
              <a:rPr sz="2800" b="1" spc="0" dirty="0">
                <a:latin typeface="Calibri"/>
                <a:cs typeface="Calibri"/>
              </a:rPr>
              <a:t>disc</a:t>
            </a:r>
            <a:r>
              <a:rPr sz="2800" b="1" spc="-29" dirty="0">
                <a:latin typeface="Calibri"/>
                <a:cs typeface="Calibri"/>
              </a:rPr>
              <a:t>r</a:t>
            </a:r>
            <a:r>
              <a:rPr sz="2800" b="1" spc="-25" dirty="0">
                <a:latin typeface="Calibri"/>
                <a:cs typeface="Calibri"/>
              </a:rPr>
              <a:t>e</a:t>
            </a:r>
            <a:r>
              <a:rPr sz="2800" b="1" spc="-34" dirty="0">
                <a:latin typeface="Calibri"/>
                <a:cs typeface="Calibri"/>
              </a:rPr>
              <a:t>t</a:t>
            </a:r>
            <a:r>
              <a:rPr sz="2800" b="1" spc="0" dirty="0">
                <a:latin typeface="Calibri"/>
                <a:cs typeface="Calibri"/>
              </a:rPr>
              <a:t>e</a:t>
            </a:r>
            <a:r>
              <a:rPr sz="2800" b="1" spc="1" dirty="0">
                <a:latin typeface="Calibri"/>
                <a:cs typeface="Calibri"/>
              </a:rPr>
              <a:t> </a:t>
            </a:r>
            <a:r>
              <a:rPr sz="2800" b="1" spc="-54" dirty="0">
                <a:latin typeface="Calibri"/>
                <a:cs typeface="Calibri"/>
              </a:rPr>
              <a:t>r</a:t>
            </a:r>
            <a:r>
              <a:rPr sz="2800" b="1" spc="0" dirty="0">
                <a:latin typeface="Calibri"/>
                <a:cs typeface="Calibri"/>
              </a:rPr>
              <a:t>andom</a:t>
            </a:r>
            <a:r>
              <a:rPr sz="2800" b="1" spc="-81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7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</a:t>
            </a:r>
            <a:r>
              <a:rPr sz="2800" spc="-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7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3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has</a:t>
            </a:r>
            <a:r>
              <a:rPr sz="2800" spc="-24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ou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able 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alues,</a:t>
            </a:r>
            <a:r>
              <a:rPr sz="2800" spc="-4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such</a:t>
            </a:r>
            <a:r>
              <a:rPr sz="2800" spc="-1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1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no</a:t>
            </a:r>
            <a:r>
              <a:rPr sz="2800" spc="-39" dirty="0">
                <a:latin typeface="Calibri"/>
                <a:cs typeface="Calibri"/>
              </a:rPr>
              <a:t>n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ne</a:t>
            </a:r>
            <a:r>
              <a:rPr sz="2800" spc="-50" dirty="0">
                <a:latin typeface="Calibri"/>
                <a:cs typeface="Calibri"/>
              </a:rPr>
              <a:t>g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ti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10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  <a:p>
            <a:pPr marL="12700" marR="368982">
              <a:lnSpc>
                <a:spcPts val="3030"/>
              </a:lnSpc>
              <a:spcBef>
                <a:spcPts val="992"/>
              </a:spcBef>
            </a:pPr>
            <a:r>
              <a:rPr sz="2800" spc="0" dirty="0">
                <a:latin typeface="Calibri"/>
                <a:cs typeface="Calibri"/>
              </a:rPr>
              <a:t>W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sc</a:t>
            </a:r>
            <a:r>
              <a:rPr sz="2800" spc="-29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5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obabi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ity</a:t>
            </a:r>
            <a:r>
              <a:rPr sz="2800" spc="2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tr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but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14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n,</a:t>
            </a:r>
            <a:r>
              <a:rPr sz="2800" spc="4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ea</a:t>
            </a:r>
            <a:r>
              <a:rPr sz="2800" spc="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h possib</a:t>
            </a:r>
            <a:r>
              <a:rPr sz="2800" spc="-1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39" dirty="0">
                <a:latin typeface="Calibri"/>
                <a:cs typeface="Calibri"/>
              </a:rPr>
              <a:t> </a:t>
            </a:r>
            <a:r>
              <a:rPr sz="2800" spc="-3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alue of </a:t>
            </a:r>
            <a:r>
              <a:rPr sz="2800" spc="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he 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4" dirty="0">
                <a:latin typeface="Calibri"/>
                <a:cs typeface="Calibri"/>
              </a:rPr>
              <a:t>c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6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andom</a:t>
            </a:r>
            <a:r>
              <a:rPr sz="2800" spc="-49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ariable</a:t>
            </a:r>
            <a:r>
              <a:rPr sz="2800" spc="-77" dirty="0">
                <a:latin typeface="Calibri"/>
                <a:cs typeface="Calibri"/>
              </a:rPr>
              <a:t> 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-2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be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as</a:t>
            </a:r>
            <a:r>
              <a:rPr sz="2800" spc="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9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ith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no</a:t>
            </a:r>
            <a:r>
              <a:rPr sz="2800" spc="-64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-</a:t>
            </a:r>
            <a:r>
              <a:rPr sz="2800" spc="-59" dirty="0">
                <a:latin typeface="Calibri"/>
                <a:cs typeface="Calibri"/>
              </a:rPr>
              <a:t>z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 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</a:t>
            </a:r>
            <a:r>
              <a:rPr sz="2800" spc="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b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l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179" dirty="0">
                <a:latin typeface="Calibri"/>
                <a:cs typeface="Calibri"/>
              </a:rPr>
              <a:t>y</a:t>
            </a:r>
            <a:r>
              <a:rPr sz="2800" spc="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3263">
              <a:lnSpc>
                <a:spcPct val="101725"/>
              </a:lnSpc>
              <a:spcBef>
                <a:spcPts val="596"/>
              </a:spcBef>
            </a:pP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sc</a:t>
            </a:r>
            <a:r>
              <a:rPr sz="2800" spc="-29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e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 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obabi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ity</a:t>
            </a:r>
            <a:r>
              <a:rPr sz="2800" spc="3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3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tr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but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6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is of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en p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ese</a:t>
            </a:r>
            <a:r>
              <a:rPr sz="2800" spc="-25" dirty="0">
                <a:latin typeface="Calibri"/>
                <a:cs typeface="Calibri"/>
              </a:rPr>
              <a:t>n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ed</a:t>
            </a:r>
            <a:r>
              <a:rPr sz="2800" spc="3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in 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abular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orm.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40" y="2757342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3651683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4930573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40152" y="3069336"/>
            <a:ext cx="6836664" cy="2599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524429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Mean (</a:t>
            </a:r>
            <a:r>
              <a:rPr sz="6600" spc="-6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xpec</a:t>
            </a:r>
            <a:r>
              <a:rPr sz="6600" spc="-3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ed </a:t>
            </a:r>
            <a:r>
              <a:rPr sz="6600" spc="-79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alue)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82267"/>
            <a:ext cx="7754552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Mean</a:t>
            </a:r>
            <a:r>
              <a:rPr sz="4200" b="1" spc="-37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(</a:t>
            </a:r>
            <a:r>
              <a:rPr sz="4200" b="1" spc="-44" baseline="2925" dirty="0">
                <a:latin typeface="Calibri"/>
                <a:cs typeface="Calibri"/>
              </a:rPr>
              <a:t>e</a:t>
            </a:r>
            <a:r>
              <a:rPr sz="4200" b="1" spc="0" baseline="2925" dirty="0">
                <a:latin typeface="Calibri"/>
                <a:cs typeface="Calibri"/>
              </a:rPr>
              <a:t>xpec</a:t>
            </a:r>
            <a:r>
              <a:rPr sz="4200" b="1" spc="-34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ed</a:t>
            </a:r>
            <a:r>
              <a:rPr sz="4200" b="1" spc="-80" baseline="2925" dirty="0">
                <a:latin typeface="Calibri"/>
                <a:cs typeface="Calibri"/>
              </a:rPr>
              <a:t> </a:t>
            </a:r>
            <a:r>
              <a:rPr sz="4200" b="1" spc="-39" baseline="2925" dirty="0">
                <a:latin typeface="Calibri"/>
                <a:cs typeface="Calibri"/>
              </a:rPr>
              <a:t>v</a:t>
            </a:r>
            <a:r>
              <a:rPr sz="4200" b="1" spc="0" baseline="2925" dirty="0">
                <a:latin typeface="Calibri"/>
                <a:cs typeface="Calibri"/>
              </a:rPr>
              <a:t>alu</a:t>
            </a:r>
            <a:r>
              <a:rPr sz="4200" b="1" spc="-4" baseline="2925" dirty="0">
                <a:latin typeface="Calibri"/>
                <a:cs typeface="Calibri"/>
              </a:rPr>
              <a:t>e</a:t>
            </a:r>
            <a:r>
              <a:rPr sz="4200" b="1" spc="0" baseline="2925" dirty="0">
                <a:latin typeface="Calibri"/>
                <a:cs typeface="Calibri"/>
              </a:rPr>
              <a:t>)</a:t>
            </a:r>
            <a:r>
              <a:rPr sz="4200" b="1" spc="-3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disc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81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andom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ariab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45436" y="3369564"/>
            <a:ext cx="118871" cy="111251"/>
          </a:xfrm>
          <a:custGeom>
            <a:avLst/>
            <a:gdLst/>
            <a:ahLst/>
            <a:cxnLst/>
            <a:rect l="l" t="t" r="r" b="b"/>
            <a:pathLst>
              <a:path w="118871" h="111251">
                <a:moveTo>
                  <a:pt x="111251" y="0"/>
                </a:moveTo>
                <a:lnTo>
                  <a:pt x="0" y="111251"/>
                </a:lnTo>
                <a:lnTo>
                  <a:pt x="58165" y="111251"/>
                </a:lnTo>
                <a:lnTo>
                  <a:pt x="118871" y="5080"/>
                </a:lnTo>
                <a:lnTo>
                  <a:pt x="111251" y="0"/>
                </a:lnTo>
                <a:close/>
              </a:path>
            </a:pathLst>
          </a:custGeom>
          <a:solidFill>
            <a:srgbClr val="00E1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808" y="3200400"/>
            <a:ext cx="291084" cy="280415"/>
          </a:xfrm>
          <a:custGeom>
            <a:avLst/>
            <a:gdLst/>
            <a:ahLst/>
            <a:cxnLst/>
            <a:rect l="l" t="t" r="r" b="b"/>
            <a:pathLst>
              <a:path w="291084" h="280415">
                <a:moveTo>
                  <a:pt x="281050" y="0"/>
                </a:moveTo>
                <a:lnTo>
                  <a:pt x="0" y="280415"/>
                </a:lnTo>
                <a:lnTo>
                  <a:pt x="85343" y="280415"/>
                </a:lnTo>
                <a:lnTo>
                  <a:pt x="190754" y="177800"/>
                </a:lnTo>
                <a:lnTo>
                  <a:pt x="291084" y="4952"/>
                </a:lnTo>
                <a:lnTo>
                  <a:pt x="281050" y="0"/>
                </a:lnTo>
                <a:close/>
              </a:path>
            </a:pathLst>
          </a:custGeom>
          <a:solidFill>
            <a:srgbClr val="00DFC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0656" y="3026664"/>
            <a:ext cx="461771" cy="454151"/>
          </a:xfrm>
          <a:custGeom>
            <a:avLst/>
            <a:gdLst/>
            <a:ahLst/>
            <a:cxnLst/>
            <a:rect l="l" t="t" r="r" b="b"/>
            <a:pathLst>
              <a:path w="461771" h="454151">
                <a:moveTo>
                  <a:pt x="454279" y="0"/>
                </a:moveTo>
                <a:lnTo>
                  <a:pt x="0" y="454151"/>
                </a:lnTo>
                <a:lnTo>
                  <a:pt x="87883" y="454151"/>
                </a:lnTo>
                <a:lnTo>
                  <a:pt x="361314" y="178181"/>
                </a:lnTo>
                <a:lnTo>
                  <a:pt x="461771" y="7493"/>
                </a:lnTo>
                <a:lnTo>
                  <a:pt x="454279" y="0"/>
                </a:lnTo>
                <a:close/>
              </a:path>
            </a:pathLst>
          </a:custGeom>
          <a:solidFill>
            <a:srgbClr val="01DFC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7504" y="2857500"/>
            <a:ext cx="632459" cy="623315"/>
          </a:xfrm>
          <a:custGeom>
            <a:avLst/>
            <a:gdLst/>
            <a:ahLst/>
            <a:cxnLst/>
            <a:rect l="l" t="t" r="r" b="b"/>
            <a:pathLst>
              <a:path w="632459" h="623315">
                <a:moveTo>
                  <a:pt x="624966" y="0"/>
                </a:moveTo>
                <a:lnTo>
                  <a:pt x="0" y="623315"/>
                </a:lnTo>
                <a:lnTo>
                  <a:pt x="87883" y="623315"/>
                </a:lnTo>
                <a:lnTo>
                  <a:pt x="534543" y="177800"/>
                </a:lnTo>
                <a:lnTo>
                  <a:pt x="632459" y="5079"/>
                </a:lnTo>
                <a:lnTo>
                  <a:pt x="624966" y="0"/>
                </a:lnTo>
                <a:close/>
              </a:path>
            </a:pathLst>
          </a:custGeom>
          <a:solidFill>
            <a:srgbClr val="03DDC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4352" y="2686812"/>
            <a:ext cx="806196" cy="794003"/>
          </a:xfrm>
          <a:custGeom>
            <a:avLst/>
            <a:gdLst/>
            <a:ahLst/>
            <a:cxnLst/>
            <a:rect l="l" t="t" r="r" b="b"/>
            <a:pathLst>
              <a:path w="806196" h="794003">
                <a:moveTo>
                  <a:pt x="798703" y="0"/>
                </a:moveTo>
                <a:lnTo>
                  <a:pt x="0" y="794003"/>
                </a:lnTo>
                <a:lnTo>
                  <a:pt x="87884" y="794003"/>
                </a:lnTo>
                <a:lnTo>
                  <a:pt x="705739" y="177800"/>
                </a:lnTo>
                <a:lnTo>
                  <a:pt x="806196" y="4952"/>
                </a:lnTo>
                <a:lnTo>
                  <a:pt x="798703" y="0"/>
                </a:lnTo>
                <a:close/>
              </a:path>
            </a:pathLst>
          </a:custGeom>
          <a:solidFill>
            <a:srgbClr val="04DBC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2724" y="2516124"/>
            <a:ext cx="975359" cy="964691"/>
          </a:xfrm>
          <a:custGeom>
            <a:avLst/>
            <a:gdLst/>
            <a:ahLst/>
            <a:cxnLst/>
            <a:rect l="l" t="t" r="r" b="b"/>
            <a:pathLst>
              <a:path w="975359" h="964691">
                <a:moveTo>
                  <a:pt x="967867" y="0"/>
                </a:moveTo>
                <a:lnTo>
                  <a:pt x="0" y="964691"/>
                </a:lnTo>
                <a:lnTo>
                  <a:pt x="87756" y="964691"/>
                </a:lnTo>
                <a:lnTo>
                  <a:pt x="877569" y="175387"/>
                </a:lnTo>
                <a:lnTo>
                  <a:pt x="975359" y="4952"/>
                </a:lnTo>
                <a:lnTo>
                  <a:pt x="967867" y="0"/>
                </a:lnTo>
                <a:close/>
              </a:path>
            </a:pathLst>
          </a:custGeom>
          <a:solidFill>
            <a:srgbClr val="05D9C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095" y="2391155"/>
            <a:ext cx="1107948" cy="1089660"/>
          </a:xfrm>
          <a:custGeom>
            <a:avLst/>
            <a:gdLst/>
            <a:ahLst/>
            <a:cxnLst/>
            <a:rect l="l" t="t" r="r" b="b"/>
            <a:pathLst>
              <a:path w="1107948" h="1089660">
                <a:moveTo>
                  <a:pt x="1092835" y="0"/>
                </a:moveTo>
                <a:lnTo>
                  <a:pt x="0" y="1089660"/>
                </a:lnTo>
                <a:lnTo>
                  <a:pt x="85471" y="1089660"/>
                </a:lnTo>
                <a:lnTo>
                  <a:pt x="1047623" y="130302"/>
                </a:lnTo>
                <a:lnTo>
                  <a:pt x="1107948" y="27559"/>
                </a:lnTo>
                <a:lnTo>
                  <a:pt x="1092835" y="0"/>
                </a:lnTo>
                <a:close/>
              </a:path>
            </a:pathLst>
          </a:custGeom>
          <a:solidFill>
            <a:srgbClr val="07D7C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9468" y="2345436"/>
            <a:ext cx="1168908" cy="1135379"/>
          </a:xfrm>
          <a:custGeom>
            <a:avLst/>
            <a:gdLst/>
            <a:ahLst/>
            <a:cxnLst/>
            <a:rect l="l" t="t" r="r" b="b"/>
            <a:pathLst>
              <a:path w="1168908" h="1135379">
                <a:moveTo>
                  <a:pt x="1136269" y="0"/>
                </a:moveTo>
                <a:lnTo>
                  <a:pt x="0" y="1135379"/>
                </a:lnTo>
                <a:lnTo>
                  <a:pt x="85343" y="1135379"/>
                </a:lnTo>
                <a:lnTo>
                  <a:pt x="1168908" y="52577"/>
                </a:lnTo>
                <a:lnTo>
                  <a:pt x="1136269" y="0"/>
                </a:lnTo>
                <a:close/>
              </a:path>
            </a:pathLst>
          </a:custGeom>
          <a:solidFill>
            <a:srgbClr val="08D5C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6316" y="2298191"/>
            <a:ext cx="1214627" cy="1182624"/>
          </a:xfrm>
          <a:custGeom>
            <a:avLst/>
            <a:gdLst/>
            <a:ahLst/>
            <a:cxnLst/>
            <a:rect l="l" t="t" r="r" b="b"/>
            <a:pathLst>
              <a:path w="1214627" h="1182624">
                <a:moveTo>
                  <a:pt x="1184528" y="0"/>
                </a:moveTo>
                <a:lnTo>
                  <a:pt x="0" y="1182624"/>
                </a:lnTo>
                <a:lnTo>
                  <a:pt x="85343" y="1182624"/>
                </a:lnTo>
                <a:lnTo>
                  <a:pt x="1214627" y="55118"/>
                </a:lnTo>
                <a:lnTo>
                  <a:pt x="1184528" y="0"/>
                </a:lnTo>
                <a:close/>
              </a:path>
            </a:pathLst>
          </a:custGeom>
          <a:solidFill>
            <a:srgbClr val="09D3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3164" y="2253996"/>
            <a:ext cx="1261872" cy="1226819"/>
          </a:xfrm>
          <a:custGeom>
            <a:avLst/>
            <a:gdLst/>
            <a:ahLst/>
            <a:cxnLst/>
            <a:rect l="l" t="t" r="r" b="b"/>
            <a:pathLst>
              <a:path w="1261872" h="1226819">
                <a:moveTo>
                  <a:pt x="1229233" y="0"/>
                </a:moveTo>
                <a:lnTo>
                  <a:pt x="0" y="1226819"/>
                </a:lnTo>
                <a:lnTo>
                  <a:pt x="87756" y="1226819"/>
                </a:lnTo>
                <a:lnTo>
                  <a:pt x="1261872" y="55117"/>
                </a:lnTo>
                <a:lnTo>
                  <a:pt x="1229233" y="0"/>
                </a:lnTo>
                <a:close/>
              </a:path>
            </a:pathLst>
          </a:custGeom>
          <a:solidFill>
            <a:srgbClr val="09D2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2" y="2208276"/>
            <a:ext cx="1307592" cy="1272539"/>
          </a:xfrm>
          <a:custGeom>
            <a:avLst/>
            <a:gdLst/>
            <a:ahLst/>
            <a:cxnLst/>
            <a:rect l="l" t="t" r="r" b="b"/>
            <a:pathLst>
              <a:path w="1307592" h="1272539">
                <a:moveTo>
                  <a:pt x="1277493" y="0"/>
                </a:moveTo>
                <a:lnTo>
                  <a:pt x="0" y="1272539"/>
                </a:lnTo>
                <a:lnTo>
                  <a:pt x="87883" y="1272539"/>
                </a:lnTo>
                <a:lnTo>
                  <a:pt x="1307592" y="52577"/>
                </a:lnTo>
                <a:lnTo>
                  <a:pt x="1277493" y="0"/>
                </a:lnTo>
                <a:close/>
              </a:path>
            </a:pathLst>
          </a:custGeom>
          <a:solidFill>
            <a:srgbClr val="0AD1C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8383" y="2161032"/>
            <a:ext cx="1354836" cy="1319783"/>
          </a:xfrm>
          <a:custGeom>
            <a:avLst/>
            <a:gdLst/>
            <a:ahLst/>
            <a:cxnLst/>
            <a:rect l="l" t="t" r="r" b="b"/>
            <a:pathLst>
              <a:path w="1354835" h="1319783">
                <a:moveTo>
                  <a:pt x="1322197" y="0"/>
                </a:moveTo>
                <a:lnTo>
                  <a:pt x="0" y="1319783"/>
                </a:lnTo>
                <a:lnTo>
                  <a:pt x="87884" y="1319783"/>
                </a:lnTo>
                <a:lnTo>
                  <a:pt x="1354836" y="55117"/>
                </a:lnTo>
                <a:lnTo>
                  <a:pt x="1322197" y="0"/>
                </a:lnTo>
                <a:close/>
              </a:path>
            </a:pathLst>
          </a:custGeom>
          <a:solidFill>
            <a:srgbClr val="0CCFC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5232" y="2115312"/>
            <a:ext cx="1400556" cy="1365503"/>
          </a:xfrm>
          <a:custGeom>
            <a:avLst/>
            <a:gdLst/>
            <a:ahLst/>
            <a:cxnLst/>
            <a:rect l="l" t="t" r="r" b="b"/>
            <a:pathLst>
              <a:path w="1400556" h="1365503">
                <a:moveTo>
                  <a:pt x="1370457" y="0"/>
                </a:moveTo>
                <a:lnTo>
                  <a:pt x="0" y="1365503"/>
                </a:lnTo>
                <a:lnTo>
                  <a:pt x="87884" y="1365503"/>
                </a:lnTo>
                <a:lnTo>
                  <a:pt x="1400556" y="55117"/>
                </a:lnTo>
                <a:lnTo>
                  <a:pt x="1370457" y="0"/>
                </a:lnTo>
                <a:close/>
              </a:path>
            </a:pathLst>
          </a:custGeom>
          <a:solidFill>
            <a:srgbClr val="0DCDC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5127" y="2071115"/>
            <a:ext cx="1444752" cy="1409700"/>
          </a:xfrm>
          <a:custGeom>
            <a:avLst/>
            <a:gdLst/>
            <a:ahLst/>
            <a:cxnLst/>
            <a:rect l="l" t="t" r="r" b="b"/>
            <a:pathLst>
              <a:path w="1444752" h="1409700">
                <a:moveTo>
                  <a:pt x="1412113" y="0"/>
                </a:moveTo>
                <a:lnTo>
                  <a:pt x="0" y="1409700"/>
                </a:lnTo>
                <a:lnTo>
                  <a:pt x="85343" y="1409700"/>
                </a:lnTo>
                <a:lnTo>
                  <a:pt x="1444752" y="55118"/>
                </a:lnTo>
                <a:lnTo>
                  <a:pt x="1412113" y="0"/>
                </a:lnTo>
                <a:close/>
              </a:path>
            </a:pathLst>
          </a:custGeom>
          <a:solidFill>
            <a:srgbClr val="0DCC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1976" y="2022348"/>
            <a:ext cx="1490472" cy="1458467"/>
          </a:xfrm>
          <a:custGeom>
            <a:avLst/>
            <a:gdLst/>
            <a:ahLst/>
            <a:cxnLst/>
            <a:rect l="l" t="t" r="r" b="b"/>
            <a:pathLst>
              <a:path w="1490472" h="1458467">
                <a:moveTo>
                  <a:pt x="1457833" y="0"/>
                </a:moveTo>
                <a:lnTo>
                  <a:pt x="0" y="1458467"/>
                </a:lnTo>
                <a:lnTo>
                  <a:pt x="85343" y="1458467"/>
                </a:lnTo>
                <a:lnTo>
                  <a:pt x="1490472" y="55117"/>
                </a:lnTo>
                <a:lnTo>
                  <a:pt x="1457833" y="0"/>
                </a:lnTo>
                <a:close/>
              </a:path>
            </a:pathLst>
          </a:custGeom>
          <a:solidFill>
            <a:srgbClr val="0FC9C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8836" y="1978152"/>
            <a:ext cx="1539227" cy="1502664"/>
          </a:xfrm>
          <a:custGeom>
            <a:avLst/>
            <a:gdLst/>
            <a:ahLst/>
            <a:cxnLst/>
            <a:rect l="l" t="t" r="r" b="b"/>
            <a:pathLst>
              <a:path w="1539227" h="1502664">
                <a:moveTo>
                  <a:pt x="1506588" y="0"/>
                </a:moveTo>
                <a:lnTo>
                  <a:pt x="0" y="1502664"/>
                </a:lnTo>
                <a:lnTo>
                  <a:pt x="85331" y="1502664"/>
                </a:lnTo>
                <a:lnTo>
                  <a:pt x="1539227" y="55118"/>
                </a:lnTo>
                <a:lnTo>
                  <a:pt x="1506588" y="0"/>
                </a:lnTo>
                <a:close/>
              </a:path>
            </a:pathLst>
          </a:custGeom>
          <a:solidFill>
            <a:srgbClr val="11C7D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7208" y="1932432"/>
            <a:ext cx="1583423" cy="1548383"/>
          </a:xfrm>
          <a:custGeom>
            <a:avLst/>
            <a:gdLst/>
            <a:ahLst/>
            <a:cxnLst/>
            <a:rect l="l" t="t" r="r" b="b"/>
            <a:pathLst>
              <a:path w="1583423" h="1548383">
                <a:moveTo>
                  <a:pt x="1550784" y="0"/>
                </a:moveTo>
                <a:lnTo>
                  <a:pt x="0" y="1548383"/>
                </a:lnTo>
                <a:lnTo>
                  <a:pt x="87871" y="1548383"/>
                </a:lnTo>
                <a:lnTo>
                  <a:pt x="1583423" y="55117"/>
                </a:lnTo>
                <a:lnTo>
                  <a:pt x="1550784" y="0"/>
                </a:lnTo>
                <a:close/>
              </a:path>
            </a:pathLst>
          </a:custGeom>
          <a:solidFill>
            <a:srgbClr val="12C6D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2144" y="1888236"/>
            <a:ext cx="1589532" cy="1592579"/>
          </a:xfrm>
          <a:custGeom>
            <a:avLst/>
            <a:gdLst/>
            <a:ahLst/>
            <a:cxnLst/>
            <a:rect l="l" t="t" r="r" b="b"/>
            <a:pathLst>
              <a:path w="1589532" h="1592579">
                <a:moveTo>
                  <a:pt x="1559433" y="0"/>
                </a:moveTo>
                <a:lnTo>
                  <a:pt x="0" y="1554988"/>
                </a:lnTo>
                <a:lnTo>
                  <a:pt x="22567" y="1592579"/>
                </a:lnTo>
                <a:lnTo>
                  <a:pt x="50139" y="1592579"/>
                </a:lnTo>
                <a:lnTo>
                  <a:pt x="1589532" y="52577"/>
                </a:lnTo>
                <a:lnTo>
                  <a:pt x="1559433" y="0"/>
                </a:lnTo>
                <a:close/>
              </a:path>
            </a:pathLst>
          </a:custGeom>
          <a:solidFill>
            <a:srgbClr val="12C5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4724" y="1839467"/>
            <a:ext cx="1592567" cy="1613916"/>
          </a:xfrm>
          <a:custGeom>
            <a:avLst/>
            <a:gdLst/>
            <a:ahLst/>
            <a:cxnLst/>
            <a:rect l="l" t="t" r="r" b="b"/>
            <a:pathLst>
              <a:path w="1592567" h="1613916">
                <a:moveTo>
                  <a:pt x="1559928" y="0"/>
                </a:moveTo>
                <a:lnTo>
                  <a:pt x="0" y="1558798"/>
                </a:lnTo>
                <a:lnTo>
                  <a:pt x="32600" y="1613916"/>
                </a:lnTo>
                <a:lnTo>
                  <a:pt x="1592567" y="55118"/>
                </a:lnTo>
                <a:lnTo>
                  <a:pt x="1559928" y="0"/>
                </a:lnTo>
                <a:close/>
              </a:path>
            </a:pathLst>
          </a:custGeom>
          <a:solidFill>
            <a:srgbClr val="13C3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8816" y="1795272"/>
            <a:ext cx="1591043" cy="1612391"/>
          </a:xfrm>
          <a:custGeom>
            <a:avLst/>
            <a:gdLst/>
            <a:ahLst/>
            <a:cxnLst/>
            <a:rect l="l" t="t" r="r" b="b"/>
            <a:pathLst>
              <a:path w="1591043" h="1612391">
                <a:moveTo>
                  <a:pt x="1560944" y="0"/>
                </a:moveTo>
                <a:lnTo>
                  <a:pt x="0" y="1557274"/>
                </a:lnTo>
                <a:lnTo>
                  <a:pt x="32626" y="1612391"/>
                </a:lnTo>
                <a:lnTo>
                  <a:pt x="1591043" y="55117"/>
                </a:lnTo>
                <a:lnTo>
                  <a:pt x="1560944" y="0"/>
                </a:lnTo>
                <a:close/>
              </a:path>
            </a:pathLst>
          </a:custGeom>
          <a:solidFill>
            <a:srgbClr val="15C1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1372" y="1749552"/>
            <a:ext cx="1592580" cy="1610868"/>
          </a:xfrm>
          <a:custGeom>
            <a:avLst/>
            <a:gdLst/>
            <a:ahLst/>
            <a:cxnLst/>
            <a:rect l="l" t="t" r="r" b="b"/>
            <a:pathLst>
              <a:path w="1592580" h="1610868">
                <a:moveTo>
                  <a:pt x="1559941" y="0"/>
                </a:moveTo>
                <a:lnTo>
                  <a:pt x="0" y="1555750"/>
                </a:lnTo>
                <a:lnTo>
                  <a:pt x="32600" y="1610868"/>
                </a:lnTo>
                <a:lnTo>
                  <a:pt x="1592580" y="55118"/>
                </a:lnTo>
                <a:lnTo>
                  <a:pt x="1559941" y="0"/>
                </a:lnTo>
                <a:close/>
              </a:path>
            </a:pathLst>
          </a:custGeom>
          <a:solidFill>
            <a:srgbClr val="16C0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5463" y="1702308"/>
            <a:ext cx="1591056" cy="1612391"/>
          </a:xfrm>
          <a:custGeom>
            <a:avLst/>
            <a:gdLst/>
            <a:ahLst/>
            <a:cxnLst/>
            <a:rect l="l" t="t" r="r" b="b"/>
            <a:pathLst>
              <a:path w="1591056" h="1612391">
                <a:moveTo>
                  <a:pt x="1560957" y="0"/>
                </a:moveTo>
                <a:lnTo>
                  <a:pt x="0" y="1557274"/>
                </a:lnTo>
                <a:lnTo>
                  <a:pt x="30111" y="1612391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7BD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8044" y="1658112"/>
            <a:ext cx="1594091" cy="1612391"/>
          </a:xfrm>
          <a:custGeom>
            <a:avLst/>
            <a:gdLst/>
            <a:ahLst/>
            <a:cxnLst/>
            <a:rect l="l" t="t" r="r" b="b"/>
            <a:pathLst>
              <a:path w="1594091" h="1612391">
                <a:moveTo>
                  <a:pt x="1561452" y="0"/>
                </a:moveTo>
                <a:lnTo>
                  <a:pt x="0" y="1557274"/>
                </a:lnTo>
                <a:lnTo>
                  <a:pt x="32638" y="1612391"/>
                </a:lnTo>
                <a:lnTo>
                  <a:pt x="1594091" y="55117"/>
                </a:lnTo>
                <a:lnTo>
                  <a:pt x="1561452" y="0"/>
                </a:lnTo>
                <a:close/>
              </a:path>
            </a:pathLst>
          </a:custGeom>
          <a:solidFill>
            <a:srgbClr val="17BB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3647" y="1612391"/>
            <a:ext cx="1591056" cy="1609344"/>
          </a:xfrm>
          <a:custGeom>
            <a:avLst/>
            <a:gdLst/>
            <a:ahLst/>
            <a:cxnLst/>
            <a:rect l="l" t="t" r="r" b="b"/>
            <a:pathLst>
              <a:path w="1591056" h="1609344">
                <a:moveTo>
                  <a:pt x="1558417" y="0"/>
                </a:moveTo>
                <a:lnTo>
                  <a:pt x="0" y="1554226"/>
                </a:lnTo>
                <a:lnTo>
                  <a:pt x="30111" y="1609344"/>
                </a:lnTo>
                <a:lnTo>
                  <a:pt x="1591056" y="55118"/>
                </a:lnTo>
                <a:lnTo>
                  <a:pt x="1558417" y="0"/>
                </a:lnTo>
                <a:close/>
              </a:path>
            </a:pathLst>
          </a:custGeom>
          <a:solidFill>
            <a:srgbClr val="18BA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216" y="1565148"/>
            <a:ext cx="1591056" cy="1612391"/>
          </a:xfrm>
          <a:custGeom>
            <a:avLst/>
            <a:gdLst/>
            <a:ahLst/>
            <a:cxnLst/>
            <a:rect l="l" t="t" r="r" b="b"/>
            <a:pathLst>
              <a:path w="1591056" h="1612391">
                <a:moveTo>
                  <a:pt x="1560957" y="0"/>
                </a:moveTo>
                <a:lnTo>
                  <a:pt x="0" y="1557274"/>
                </a:lnTo>
                <a:lnTo>
                  <a:pt x="32613" y="1612391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BB8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0320" y="1519427"/>
            <a:ext cx="1591043" cy="1612392"/>
          </a:xfrm>
          <a:custGeom>
            <a:avLst/>
            <a:gdLst/>
            <a:ahLst/>
            <a:cxnLst/>
            <a:rect l="l" t="t" r="r" b="b"/>
            <a:pathLst>
              <a:path w="1591043" h="1612392">
                <a:moveTo>
                  <a:pt x="1558404" y="0"/>
                </a:moveTo>
                <a:lnTo>
                  <a:pt x="0" y="1557274"/>
                </a:lnTo>
                <a:lnTo>
                  <a:pt x="30124" y="1612392"/>
                </a:lnTo>
                <a:lnTo>
                  <a:pt x="1591043" y="55118"/>
                </a:lnTo>
                <a:lnTo>
                  <a:pt x="1558404" y="0"/>
                </a:lnTo>
                <a:close/>
              </a:path>
            </a:pathLst>
          </a:custGeom>
          <a:solidFill>
            <a:srgbClr val="1CB7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2876" y="1475232"/>
            <a:ext cx="1591056" cy="1609343"/>
          </a:xfrm>
          <a:custGeom>
            <a:avLst/>
            <a:gdLst/>
            <a:ahLst/>
            <a:cxnLst/>
            <a:rect l="l" t="t" r="r" b="b"/>
            <a:pathLst>
              <a:path w="1591056" h="1609343">
                <a:moveTo>
                  <a:pt x="1560957" y="0"/>
                </a:moveTo>
                <a:lnTo>
                  <a:pt x="0" y="1556765"/>
                </a:lnTo>
                <a:lnTo>
                  <a:pt x="32639" y="1609343"/>
                </a:lnTo>
                <a:lnTo>
                  <a:pt x="1591056" y="55117"/>
                </a:lnTo>
                <a:lnTo>
                  <a:pt x="1560957" y="0"/>
                </a:lnTo>
                <a:close/>
              </a:path>
            </a:pathLst>
          </a:custGeom>
          <a:solidFill>
            <a:srgbClr val="1DB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5456" y="1429512"/>
            <a:ext cx="1594091" cy="1610867"/>
          </a:xfrm>
          <a:custGeom>
            <a:avLst/>
            <a:gdLst/>
            <a:ahLst/>
            <a:cxnLst/>
            <a:rect l="l" t="t" r="r" b="b"/>
            <a:pathLst>
              <a:path w="1594091" h="1610867">
                <a:moveTo>
                  <a:pt x="1561452" y="0"/>
                </a:moveTo>
                <a:lnTo>
                  <a:pt x="0" y="1555750"/>
                </a:lnTo>
                <a:lnTo>
                  <a:pt x="32638" y="1610867"/>
                </a:lnTo>
                <a:lnTo>
                  <a:pt x="1594091" y="52577"/>
                </a:lnTo>
                <a:lnTo>
                  <a:pt x="1561452" y="0"/>
                </a:lnTo>
                <a:close/>
              </a:path>
            </a:pathLst>
          </a:custGeom>
          <a:solidFill>
            <a:srgbClr val="1EB4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1072" y="1382267"/>
            <a:ext cx="1589519" cy="1612392"/>
          </a:xfrm>
          <a:custGeom>
            <a:avLst/>
            <a:gdLst/>
            <a:ahLst/>
            <a:cxnLst/>
            <a:rect l="l" t="t" r="r" b="b"/>
            <a:pathLst>
              <a:path w="1589519" h="1612392">
                <a:moveTo>
                  <a:pt x="1559420" y="0"/>
                </a:moveTo>
                <a:lnTo>
                  <a:pt x="0" y="1557274"/>
                </a:lnTo>
                <a:lnTo>
                  <a:pt x="30099" y="1612392"/>
                </a:lnTo>
                <a:lnTo>
                  <a:pt x="1589519" y="55118"/>
                </a:lnTo>
                <a:lnTo>
                  <a:pt x="1559420" y="0"/>
                </a:lnTo>
                <a:close/>
              </a:path>
            </a:pathLst>
          </a:custGeom>
          <a:solidFill>
            <a:srgbClr val="1FB1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3628" y="1354836"/>
            <a:ext cx="1592580" cy="1594103"/>
          </a:xfrm>
          <a:custGeom>
            <a:avLst/>
            <a:gdLst/>
            <a:ahLst/>
            <a:cxnLst/>
            <a:rect l="l" t="t" r="r" b="b"/>
            <a:pathLst>
              <a:path w="1592580" h="1594103">
                <a:moveTo>
                  <a:pt x="1569973" y="0"/>
                </a:moveTo>
                <a:lnTo>
                  <a:pt x="1542415" y="0"/>
                </a:lnTo>
                <a:lnTo>
                  <a:pt x="0" y="1538986"/>
                </a:lnTo>
                <a:lnTo>
                  <a:pt x="32613" y="1594103"/>
                </a:lnTo>
                <a:lnTo>
                  <a:pt x="1592580" y="37591"/>
                </a:lnTo>
                <a:lnTo>
                  <a:pt x="1569973" y="0"/>
                </a:lnTo>
                <a:close/>
              </a:path>
            </a:pathLst>
          </a:custGeom>
          <a:solidFill>
            <a:srgbClr val="1FAFD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7720" y="1354836"/>
            <a:ext cx="1583436" cy="1546860"/>
          </a:xfrm>
          <a:custGeom>
            <a:avLst/>
            <a:gdLst/>
            <a:ahLst/>
            <a:cxnLst/>
            <a:rect l="l" t="t" r="r" b="b"/>
            <a:pathLst>
              <a:path w="1583436" h="1546860">
                <a:moveTo>
                  <a:pt x="1583436" y="0"/>
                </a:moveTo>
                <a:lnTo>
                  <a:pt x="1495552" y="0"/>
                </a:lnTo>
                <a:lnTo>
                  <a:pt x="0" y="1491741"/>
                </a:lnTo>
                <a:lnTo>
                  <a:pt x="30111" y="1546860"/>
                </a:lnTo>
                <a:lnTo>
                  <a:pt x="1583436" y="0"/>
                </a:lnTo>
                <a:close/>
              </a:path>
            </a:pathLst>
          </a:custGeom>
          <a:solidFill>
            <a:srgbClr val="20AD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0300" y="1354836"/>
            <a:ext cx="1537703" cy="1502664"/>
          </a:xfrm>
          <a:custGeom>
            <a:avLst/>
            <a:gdLst/>
            <a:ahLst/>
            <a:cxnLst/>
            <a:rect l="l" t="t" r="r" b="b"/>
            <a:pathLst>
              <a:path w="1537703" h="1502664">
                <a:moveTo>
                  <a:pt x="1537703" y="0"/>
                </a:moveTo>
                <a:lnTo>
                  <a:pt x="1449946" y="0"/>
                </a:lnTo>
                <a:lnTo>
                  <a:pt x="0" y="1447546"/>
                </a:lnTo>
                <a:lnTo>
                  <a:pt x="32613" y="1502664"/>
                </a:lnTo>
                <a:lnTo>
                  <a:pt x="1537703" y="0"/>
                </a:lnTo>
                <a:close/>
              </a:path>
            </a:pathLst>
          </a:custGeom>
          <a:solidFill>
            <a:srgbClr val="21AC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392" y="1354836"/>
            <a:ext cx="1490459" cy="1456943"/>
          </a:xfrm>
          <a:custGeom>
            <a:avLst/>
            <a:gdLst/>
            <a:ahLst/>
            <a:cxnLst/>
            <a:rect l="l" t="t" r="r" b="b"/>
            <a:pathLst>
              <a:path w="1490459" h="1456943">
                <a:moveTo>
                  <a:pt x="1490459" y="0"/>
                </a:moveTo>
                <a:lnTo>
                  <a:pt x="1402575" y="0"/>
                </a:lnTo>
                <a:lnTo>
                  <a:pt x="0" y="1401826"/>
                </a:lnTo>
                <a:lnTo>
                  <a:pt x="30111" y="1456943"/>
                </a:lnTo>
                <a:lnTo>
                  <a:pt x="1490459" y="0"/>
                </a:lnTo>
                <a:close/>
              </a:path>
            </a:pathLst>
          </a:custGeom>
          <a:solidFill>
            <a:srgbClr val="22AB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6948" y="1354836"/>
            <a:ext cx="1446276" cy="1409700"/>
          </a:xfrm>
          <a:custGeom>
            <a:avLst/>
            <a:gdLst/>
            <a:ahLst/>
            <a:cxnLst/>
            <a:rect l="l" t="t" r="r" b="b"/>
            <a:pathLst>
              <a:path w="1446276" h="1409700">
                <a:moveTo>
                  <a:pt x="1446276" y="0"/>
                </a:moveTo>
                <a:lnTo>
                  <a:pt x="1360932" y="0"/>
                </a:lnTo>
                <a:lnTo>
                  <a:pt x="0" y="1354581"/>
                </a:lnTo>
                <a:lnTo>
                  <a:pt x="32651" y="1409700"/>
                </a:lnTo>
                <a:lnTo>
                  <a:pt x="1446276" y="0"/>
                </a:lnTo>
                <a:close/>
              </a:path>
            </a:pathLst>
          </a:custGeom>
          <a:solidFill>
            <a:srgbClr val="24A9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9528" y="1354836"/>
            <a:ext cx="1400543" cy="1363979"/>
          </a:xfrm>
          <a:custGeom>
            <a:avLst/>
            <a:gdLst/>
            <a:ahLst/>
            <a:cxnLst/>
            <a:rect l="l" t="t" r="r" b="b"/>
            <a:pathLst>
              <a:path w="1400543" h="1363979">
                <a:moveTo>
                  <a:pt x="1400543" y="0"/>
                </a:moveTo>
                <a:lnTo>
                  <a:pt x="1315199" y="0"/>
                </a:lnTo>
                <a:lnTo>
                  <a:pt x="0" y="1308862"/>
                </a:lnTo>
                <a:lnTo>
                  <a:pt x="32626" y="1363979"/>
                </a:lnTo>
                <a:lnTo>
                  <a:pt x="1400543" y="0"/>
                </a:lnTo>
                <a:close/>
              </a:path>
            </a:pathLst>
          </a:custGeom>
          <a:solidFill>
            <a:srgbClr val="25A8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5144" y="1354836"/>
            <a:ext cx="1351775" cy="1319784"/>
          </a:xfrm>
          <a:custGeom>
            <a:avLst/>
            <a:gdLst/>
            <a:ahLst/>
            <a:cxnLst/>
            <a:rect l="l" t="t" r="r" b="b"/>
            <a:pathLst>
              <a:path w="1351775" h="1319784">
                <a:moveTo>
                  <a:pt x="1351775" y="0"/>
                </a:moveTo>
                <a:lnTo>
                  <a:pt x="1266431" y="0"/>
                </a:lnTo>
                <a:lnTo>
                  <a:pt x="0" y="1264665"/>
                </a:lnTo>
                <a:lnTo>
                  <a:pt x="32600" y="1319784"/>
                </a:lnTo>
                <a:lnTo>
                  <a:pt x="1351775" y="0"/>
                </a:lnTo>
                <a:close/>
              </a:path>
            </a:pathLst>
          </a:custGeom>
          <a:solidFill>
            <a:srgbClr val="27A6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7700" y="1354836"/>
            <a:ext cx="1309116" cy="1271015"/>
          </a:xfrm>
          <a:custGeom>
            <a:avLst/>
            <a:gdLst/>
            <a:ahLst/>
            <a:cxnLst/>
            <a:rect l="l" t="t" r="r" b="b"/>
            <a:pathLst>
              <a:path w="1309116" h="1271015">
                <a:moveTo>
                  <a:pt x="1309116" y="0"/>
                </a:moveTo>
                <a:lnTo>
                  <a:pt x="1221358" y="0"/>
                </a:lnTo>
                <a:lnTo>
                  <a:pt x="0" y="1218438"/>
                </a:lnTo>
                <a:lnTo>
                  <a:pt x="32613" y="1271015"/>
                </a:lnTo>
                <a:lnTo>
                  <a:pt x="1309116" y="0"/>
                </a:lnTo>
                <a:close/>
              </a:path>
            </a:pathLst>
          </a:custGeom>
          <a:solidFill>
            <a:srgbClr val="28A3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792" y="1354836"/>
            <a:ext cx="1261871" cy="1226819"/>
          </a:xfrm>
          <a:custGeom>
            <a:avLst/>
            <a:gdLst/>
            <a:ahLst/>
            <a:cxnLst/>
            <a:rect l="l" t="t" r="r" b="b"/>
            <a:pathLst>
              <a:path w="1261871" h="1226819">
                <a:moveTo>
                  <a:pt x="1261871" y="0"/>
                </a:moveTo>
                <a:lnTo>
                  <a:pt x="1174114" y="0"/>
                </a:lnTo>
                <a:lnTo>
                  <a:pt x="0" y="1171702"/>
                </a:lnTo>
                <a:lnTo>
                  <a:pt x="30111" y="1226819"/>
                </a:lnTo>
                <a:lnTo>
                  <a:pt x="1261871" y="0"/>
                </a:lnTo>
                <a:close/>
              </a:path>
            </a:pathLst>
          </a:custGeom>
          <a:solidFill>
            <a:srgbClr val="29A1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72" y="1354836"/>
            <a:ext cx="1217663" cy="1181100"/>
          </a:xfrm>
          <a:custGeom>
            <a:avLst/>
            <a:gdLst/>
            <a:ahLst/>
            <a:cxnLst/>
            <a:rect l="l" t="t" r="r" b="b"/>
            <a:pathLst>
              <a:path w="1217663" h="1181100">
                <a:moveTo>
                  <a:pt x="1217663" y="0"/>
                </a:moveTo>
                <a:lnTo>
                  <a:pt x="1129779" y="0"/>
                </a:lnTo>
                <a:lnTo>
                  <a:pt x="0" y="1126109"/>
                </a:lnTo>
                <a:lnTo>
                  <a:pt x="32639" y="1181100"/>
                </a:lnTo>
                <a:lnTo>
                  <a:pt x="1217663" y="0"/>
                </a:lnTo>
                <a:close/>
              </a:path>
            </a:pathLst>
          </a:custGeom>
          <a:solidFill>
            <a:srgbClr val="2AA0D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9988" y="1354836"/>
            <a:ext cx="1168895" cy="1136903"/>
          </a:xfrm>
          <a:custGeom>
            <a:avLst/>
            <a:gdLst/>
            <a:ahLst/>
            <a:cxnLst/>
            <a:rect l="l" t="t" r="r" b="b"/>
            <a:pathLst>
              <a:path w="1168895" h="1136903">
                <a:moveTo>
                  <a:pt x="1168895" y="0"/>
                </a:moveTo>
                <a:lnTo>
                  <a:pt x="1081138" y="0"/>
                </a:lnTo>
                <a:lnTo>
                  <a:pt x="0" y="1081786"/>
                </a:lnTo>
                <a:lnTo>
                  <a:pt x="30111" y="1136903"/>
                </a:lnTo>
                <a:lnTo>
                  <a:pt x="1168895" y="0"/>
                </a:lnTo>
                <a:close/>
              </a:path>
            </a:pathLst>
          </a:custGeom>
          <a:solidFill>
            <a:srgbClr val="2B9FD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9308" y="1354836"/>
            <a:ext cx="1106424" cy="1088136"/>
          </a:xfrm>
          <a:custGeom>
            <a:avLst/>
            <a:gdLst/>
            <a:ahLst/>
            <a:cxnLst/>
            <a:rect l="l" t="t" r="r" b="b"/>
            <a:pathLst>
              <a:path w="1106424" h="1088136">
                <a:moveTo>
                  <a:pt x="1106424" y="0"/>
                </a:moveTo>
                <a:lnTo>
                  <a:pt x="1021080" y="0"/>
                </a:lnTo>
                <a:lnTo>
                  <a:pt x="60223" y="958088"/>
                </a:lnTo>
                <a:lnTo>
                  <a:pt x="0" y="1063116"/>
                </a:lnTo>
                <a:lnTo>
                  <a:pt x="15049" y="1088136"/>
                </a:lnTo>
                <a:lnTo>
                  <a:pt x="1106424" y="0"/>
                </a:lnTo>
                <a:close/>
              </a:path>
            </a:pathLst>
          </a:custGeom>
          <a:solidFill>
            <a:srgbClr val="2C9DD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220" y="1354836"/>
            <a:ext cx="975360" cy="966215"/>
          </a:xfrm>
          <a:custGeom>
            <a:avLst/>
            <a:gdLst/>
            <a:ahLst/>
            <a:cxnLst/>
            <a:rect l="l" t="t" r="r" b="b"/>
            <a:pathLst>
              <a:path w="975360" h="966215">
                <a:moveTo>
                  <a:pt x="975360" y="0"/>
                </a:moveTo>
                <a:lnTo>
                  <a:pt x="890143" y="0"/>
                </a:lnTo>
                <a:lnTo>
                  <a:pt x="100304" y="788542"/>
                </a:lnTo>
                <a:lnTo>
                  <a:pt x="0" y="958723"/>
                </a:lnTo>
                <a:lnTo>
                  <a:pt x="10032" y="966215"/>
                </a:lnTo>
                <a:lnTo>
                  <a:pt x="975360" y="0"/>
                </a:lnTo>
                <a:close/>
              </a:path>
            </a:pathLst>
          </a:custGeom>
          <a:solidFill>
            <a:srgbClr val="2C9C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7816" y="1354836"/>
            <a:ext cx="803135" cy="794003"/>
          </a:xfrm>
          <a:custGeom>
            <a:avLst/>
            <a:gdLst/>
            <a:ahLst/>
            <a:cxnLst/>
            <a:rect l="l" t="t" r="r" b="b"/>
            <a:pathLst>
              <a:path w="803135" h="794003">
                <a:moveTo>
                  <a:pt x="803135" y="0"/>
                </a:moveTo>
                <a:lnTo>
                  <a:pt x="717791" y="0"/>
                </a:lnTo>
                <a:lnTo>
                  <a:pt x="97891" y="616203"/>
                </a:lnTo>
                <a:lnTo>
                  <a:pt x="0" y="789051"/>
                </a:lnTo>
                <a:lnTo>
                  <a:pt x="7531" y="794003"/>
                </a:lnTo>
                <a:lnTo>
                  <a:pt x="803135" y="0"/>
                </a:lnTo>
                <a:close/>
              </a:path>
            </a:pathLst>
          </a:custGeom>
          <a:solidFill>
            <a:srgbClr val="2E9A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5352" y="1354836"/>
            <a:ext cx="635495" cy="623315"/>
          </a:xfrm>
          <a:custGeom>
            <a:avLst/>
            <a:gdLst/>
            <a:ahLst/>
            <a:cxnLst/>
            <a:rect l="l" t="t" r="r" b="b"/>
            <a:pathLst>
              <a:path w="635495" h="623315">
                <a:moveTo>
                  <a:pt x="635495" y="0"/>
                </a:moveTo>
                <a:lnTo>
                  <a:pt x="547611" y="0"/>
                </a:lnTo>
                <a:lnTo>
                  <a:pt x="100469" y="445515"/>
                </a:lnTo>
                <a:lnTo>
                  <a:pt x="0" y="618236"/>
                </a:lnTo>
                <a:lnTo>
                  <a:pt x="7531" y="623315"/>
                </a:lnTo>
                <a:lnTo>
                  <a:pt x="635495" y="0"/>
                </a:lnTo>
                <a:close/>
              </a:path>
            </a:pathLst>
          </a:custGeom>
          <a:solidFill>
            <a:srgbClr val="2F97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5936" y="1354836"/>
            <a:ext cx="461759" cy="452627"/>
          </a:xfrm>
          <a:custGeom>
            <a:avLst/>
            <a:gdLst/>
            <a:ahLst/>
            <a:cxnLst/>
            <a:rect l="l" t="t" r="r" b="b"/>
            <a:pathLst>
              <a:path w="461759" h="452627">
                <a:moveTo>
                  <a:pt x="461759" y="0"/>
                </a:moveTo>
                <a:lnTo>
                  <a:pt x="373875" y="0"/>
                </a:lnTo>
                <a:lnTo>
                  <a:pt x="97878" y="275081"/>
                </a:lnTo>
                <a:lnTo>
                  <a:pt x="0" y="445135"/>
                </a:lnTo>
                <a:lnTo>
                  <a:pt x="7531" y="452627"/>
                </a:lnTo>
                <a:lnTo>
                  <a:pt x="461759" y="0"/>
                </a:lnTo>
                <a:close/>
              </a:path>
            </a:pathLst>
          </a:custGeom>
          <a:solidFill>
            <a:srgbClr val="3095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3472" y="1354836"/>
            <a:ext cx="291071" cy="280415"/>
          </a:xfrm>
          <a:custGeom>
            <a:avLst/>
            <a:gdLst/>
            <a:ahLst/>
            <a:cxnLst/>
            <a:rect l="l" t="t" r="r" b="b"/>
            <a:pathLst>
              <a:path w="291071" h="280415">
                <a:moveTo>
                  <a:pt x="291071" y="0"/>
                </a:moveTo>
                <a:lnTo>
                  <a:pt x="203250" y="0"/>
                </a:lnTo>
                <a:lnTo>
                  <a:pt x="100368" y="105155"/>
                </a:lnTo>
                <a:lnTo>
                  <a:pt x="0" y="275463"/>
                </a:lnTo>
                <a:lnTo>
                  <a:pt x="7531" y="280415"/>
                </a:lnTo>
                <a:lnTo>
                  <a:pt x="291071" y="0"/>
                </a:lnTo>
                <a:close/>
              </a:path>
            </a:pathLst>
          </a:custGeom>
          <a:solidFill>
            <a:srgbClr val="3194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4044" y="1354836"/>
            <a:ext cx="117335" cy="109727"/>
          </a:xfrm>
          <a:custGeom>
            <a:avLst/>
            <a:gdLst/>
            <a:ahLst/>
            <a:cxnLst/>
            <a:rect l="l" t="t" r="r" b="b"/>
            <a:pathLst>
              <a:path w="117335" h="109727">
                <a:moveTo>
                  <a:pt x="117335" y="0"/>
                </a:moveTo>
                <a:lnTo>
                  <a:pt x="59918" y="0"/>
                </a:lnTo>
                <a:lnTo>
                  <a:pt x="0" y="104775"/>
                </a:lnTo>
                <a:lnTo>
                  <a:pt x="7480" y="109727"/>
                </a:lnTo>
                <a:lnTo>
                  <a:pt x="117335" y="0"/>
                </a:lnTo>
                <a:close/>
              </a:path>
            </a:pathLst>
          </a:custGeom>
          <a:solidFill>
            <a:srgbClr val="3392E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40688" y="391287"/>
            <a:ext cx="870585" cy="727075"/>
          </a:xfrm>
          <a:custGeom>
            <a:avLst/>
            <a:gdLst/>
            <a:ahLst/>
            <a:cxnLst/>
            <a:rect l="l" t="t" r="r" b="b"/>
            <a:pathLst>
              <a:path w="870585" h="727075">
                <a:moveTo>
                  <a:pt x="331850" y="722376"/>
                </a:moveTo>
                <a:lnTo>
                  <a:pt x="330835" y="717423"/>
                </a:lnTo>
                <a:lnTo>
                  <a:pt x="329692" y="712470"/>
                </a:lnTo>
                <a:lnTo>
                  <a:pt x="329945" y="707263"/>
                </a:lnTo>
                <a:lnTo>
                  <a:pt x="331597" y="703072"/>
                </a:lnTo>
                <a:lnTo>
                  <a:pt x="334518" y="698500"/>
                </a:lnTo>
                <a:lnTo>
                  <a:pt x="435229" y="542163"/>
                </a:lnTo>
                <a:lnTo>
                  <a:pt x="438404" y="538861"/>
                </a:lnTo>
                <a:lnTo>
                  <a:pt x="441579" y="535559"/>
                </a:lnTo>
                <a:lnTo>
                  <a:pt x="446278" y="533273"/>
                </a:lnTo>
                <a:lnTo>
                  <a:pt x="450976" y="530987"/>
                </a:lnTo>
                <a:lnTo>
                  <a:pt x="456184" y="531240"/>
                </a:lnTo>
                <a:lnTo>
                  <a:pt x="460120" y="531622"/>
                </a:lnTo>
                <a:lnTo>
                  <a:pt x="465581" y="533018"/>
                </a:lnTo>
                <a:lnTo>
                  <a:pt x="469900" y="534670"/>
                </a:lnTo>
                <a:lnTo>
                  <a:pt x="475361" y="123316"/>
                </a:lnTo>
                <a:lnTo>
                  <a:pt x="278764" y="428498"/>
                </a:lnTo>
                <a:lnTo>
                  <a:pt x="17906" y="484886"/>
                </a:lnTo>
                <a:lnTo>
                  <a:pt x="10795" y="487679"/>
                </a:lnTo>
                <a:lnTo>
                  <a:pt x="6096" y="490092"/>
                </a:lnTo>
                <a:lnTo>
                  <a:pt x="1650" y="493649"/>
                </a:lnTo>
                <a:lnTo>
                  <a:pt x="0" y="497839"/>
                </a:lnTo>
                <a:lnTo>
                  <a:pt x="762" y="501523"/>
                </a:lnTo>
                <a:lnTo>
                  <a:pt x="3175" y="506222"/>
                </a:lnTo>
                <a:lnTo>
                  <a:pt x="6731" y="510539"/>
                </a:lnTo>
                <a:lnTo>
                  <a:pt x="12953" y="515747"/>
                </a:lnTo>
                <a:lnTo>
                  <a:pt x="161544" y="610362"/>
                </a:lnTo>
                <a:lnTo>
                  <a:pt x="334137" y="727075"/>
                </a:lnTo>
                <a:lnTo>
                  <a:pt x="331850" y="722376"/>
                </a:lnTo>
                <a:close/>
              </a:path>
              <a:path w="870585" h="727075">
                <a:moveTo>
                  <a:pt x="67945" y="674624"/>
                </a:moveTo>
                <a:lnTo>
                  <a:pt x="81406" y="694943"/>
                </a:lnTo>
                <a:lnTo>
                  <a:pt x="484250" y="954659"/>
                </a:lnTo>
                <a:lnTo>
                  <a:pt x="497078" y="959738"/>
                </a:lnTo>
                <a:lnTo>
                  <a:pt x="496697" y="299847"/>
                </a:lnTo>
                <a:lnTo>
                  <a:pt x="497586" y="291973"/>
                </a:lnTo>
                <a:lnTo>
                  <a:pt x="499999" y="284988"/>
                </a:lnTo>
                <a:lnTo>
                  <a:pt x="503555" y="277622"/>
                </a:lnTo>
                <a:lnTo>
                  <a:pt x="541019" y="217804"/>
                </a:lnTo>
                <a:lnTo>
                  <a:pt x="526669" y="73405"/>
                </a:lnTo>
                <a:lnTo>
                  <a:pt x="506856" y="89408"/>
                </a:lnTo>
                <a:lnTo>
                  <a:pt x="496824" y="96774"/>
                </a:lnTo>
                <a:lnTo>
                  <a:pt x="489712" y="106045"/>
                </a:lnTo>
                <a:lnTo>
                  <a:pt x="481203" y="114300"/>
                </a:lnTo>
                <a:lnTo>
                  <a:pt x="475361" y="123316"/>
                </a:lnTo>
                <a:lnTo>
                  <a:pt x="469900" y="534670"/>
                </a:lnTo>
                <a:lnTo>
                  <a:pt x="473075" y="537845"/>
                </a:lnTo>
                <a:lnTo>
                  <a:pt x="476631" y="542289"/>
                </a:lnTo>
                <a:lnTo>
                  <a:pt x="478663" y="545718"/>
                </a:lnTo>
                <a:lnTo>
                  <a:pt x="481075" y="550417"/>
                </a:lnTo>
                <a:lnTo>
                  <a:pt x="480822" y="555625"/>
                </a:lnTo>
                <a:lnTo>
                  <a:pt x="480694" y="560832"/>
                </a:lnTo>
                <a:lnTo>
                  <a:pt x="477266" y="569340"/>
                </a:lnTo>
                <a:lnTo>
                  <a:pt x="376555" y="725677"/>
                </a:lnTo>
                <a:lnTo>
                  <a:pt x="370459" y="733425"/>
                </a:lnTo>
                <a:lnTo>
                  <a:pt x="355981" y="737870"/>
                </a:lnTo>
                <a:lnTo>
                  <a:pt x="350774" y="737742"/>
                </a:lnTo>
                <a:lnTo>
                  <a:pt x="346456" y="735964"/>
                </a:lnTo>
                <a:lnTo>
                  <a:pt x="342011" y="733171"/>
                </a:lnTo>
                <a:lnTo>
                  <a:pt x="337438" y="730250"/>
                </a:lnTo>
                <a:lnTo>
                  <a:pt x="334137" y="727075"/>
                </a:lnTo>
                <a:lnTo>
                  <a:pt x="161544" y="610362"/>
                </a:lnTo>
                <a:lnTo>
                  <a:pt x="148971" y="629920"/>
                </a:lnTo>
                <a:lnTo>
                  <a:pt x="84836" y="656716"/>
                </a:lnTo>
                <a:lnTo>
                  <a:pt x="77978" y="660780"/>
                </a:lnTo>
                <a:lnTo>
                  <a:pt x="72262" y="664590"/>
                </a:lnTo>
                <a:lnTo>
                  <a:pt x="69723" y="670305"/>
                </a:lnTo>
                <a:lnTo>
                  <a:pt x="67945" y="674624"/>
                </a:lnTo>
                <a:close/>
              </a:path>
              <a:path w="870585" h="727075">
                <a:moveTo>
                  <a:pt x="847979" y="350774"/>
                </a:moveTo>
                <a:lnTo>
                  <a:pt x="852043" y="339471"/>
                </a:lnTo>
                <a:lnTo>
                  <a:pt x="857250" y="328040"/>
                </a:lnTo>
                <a:lnTo>
                  <a:pt x="860044" y="317118"/>
                </a:lnTo>
                <a:lnTo>
                  <a:pt x="866394" y="292353"/>
                </a:lnTo>
                <a:lnTo>
                  <a:pt x="869695" y="265811"/>
                </a:lnTo>
                <a:lnTo>
                  <a:pt x="870331" y="238505"/>
                </a:lnTo>
                <a:lnTo>
                  <a:pt x="870585" y="209930"/>
                </a:lnTo>
                <a:lnTo>
                  <a:pt x="868426" y="181990"/>
                </a:lnTo>
                <a:lnTo>
                  <a:pt x="863726" y="154559"/>
                </a:lnTo>
                <a:lnTo>
                  <a:pt x="859155" y="127000"/>
                </a:lnTo>
                <a:lnTo>
                  <a:pt x="853820" y="102362"/>
                </a:lnTo>
                <a:lnTo>
                  <a:pt x="847470" y="79121"/>
                </a:lnTo>
                <a:lnTo>
                  <a:pt x="840232" y="57403"/>
                </a:lnTo>
                <a:lnTo>
                  <a:pt x="832485" y="39624"/>
                </a:lnTo>
                <a:lnTo>
                  <a:pt x="825245" y="24384"/>
                </a:lnTo>
                <a:lnTo>
                  <a:pt x="817626" y="13080"/>
                </a:lnTo>
                <a:lnTo>
                  <a:pt x="812926" y="8889"/>
                </a:lnTo>
                <a:lnTo>
                  <a:pt x="809879" y="7112"/>
                </a:lnTo>
                <a:lnTo>
                  <a:pt x="806831" y="5079"/>
                </a:lnTo>
                <a:lnTo>
                  <a:pt x="801116" y="2412"/>
                </a:lnTo>
                <a:lnTo>
                  <a:pt x="787654" y="253"/>
                </a:lnTo>
                <a:lnTo>
                  <a:pt x="770889" y="0"/>
                </a:lnTo>
                <a:lnTo>
                  <a:pt x="751459" y="253"/>
                </a:lnTo>
                <a:lnTo>
                  <a:pt x="728726" y="2539"/>
                </a:lnTo>
                <a:lnTo>
                  <a:pt x="704976" y="6476"/>
                </a:lnTo>
                <a:lnTo>
                  <a:pt x="680212" y="11811"/>
                </a:lnTo>
                <a:lnTo>
                  <a:pt x="653288" y="18923"/>
                </a:lnTo>
                <a:lnTo>
                  <a:pt x="626363" y="26035"/>
                </a:lnTo>
                <a:lnTo>
                  <a:pt x="599948" y="35560"/>
                </a:lnTo>
                <a:lnTo>
                  <a:pt x="574167" y="47625"/>
                </a:lnTo>
                <a:lnTo>
                  <a:pt x="549529" y="59436"/>
                </a:lnTo>
                <a:lnTo>
                  <a:pt x="526669" y="73405"/>
                </a:lnTo>
                <a:lnTo>
                  <a:pt x="541019" y="217804"/>
                </a:lnTo>
                <a:lnTo>
                  <a:pt x="548132" y="208534"/>
                </a:lnTo>
                <a:lnTo>
                  <a:pt x="555498" y="200533"/>
                </a:lnTo>
                <a:lnTo>
                  <a:pt x="564261" y="193421"/>
                </a:lnTo>
                <a:lnTo>
                  <a:pt x="571881" y="186562"/>
                </a:lnTo>
                <a:lnTo>
                  <a:pt x="580898" y="180721"/>
                </a:lnTo>
                <a:lnTo>
                  <a:pt x="591566" y="175895"/>
                </a:lnTo>
                <a:lnTo>
                  <a:pt x="601091" y="172465"/>
                </a:lnTo>
                <a:lnTo>
                  <a:pt x="622173" y="167893"/>
                </a:lnTo>
                <a:lnTo>
                  <a:pt x="632332" y="167004"/>
                </a:lnTo>
                <a:lnTo>
                  <a:pt x="643889" y="167132"/>
                </a:lnTo>
                <a:lnTo>
                  <a:pt x="654685" y="168655"/>
                </a:lnTo>
                <a:lnTo>
                  <a:pt x="664337" y="171703"/>
                </a:lnTo>
                <a:lnTo>
                  <a:pt x="675386" y="174625"/>
                </a:lnTo>
                <a:lnTo>
                  <a:pt x="685292" y="178815"/>
                </a:lnTo>
                <a:lnTo>
                  <a:pt x="695579" y="184403"/>
                </a:lnTo>
                <a:lnTo>
                  <a:pt x="704850" y="191515"/>
                </a:lnTo>
                <a:lnTo>
                  <a:pt x="712978" y="198754"/>
                </a:lnTo>
                <a:lnTo>
                  <a:pt x="719963" y="207645"/>
                </a:lnTo>
                <a:lnTo>
                  <a:pt x="726820" y="215264"/>
                </a:lnTo>
                <a:lnTo>
                  <a:pt x="732663" y="224282"/>
                </a:lnTo>
                <a:lnTo>
                  <a:pt x="737488" y="234823"/>
                </a:lnTo>
                <a:lnTo>
                  <a:pt x="740918" y="244475"/>
                </a:lnTo>
                <a:lnTo>
                  <a:pt x="743331" y="255650"/>
                </a:lnTo>
                <a:lnTo>
                  <a:pt x="745489" y="265557"/>
                </a:lnTo>
                <a:lnTo>
                  <a:pt x="746379" y="275716"/>
                </a:lnTo>
                <a:lnTo>
                  <a:pt x="746251" y="287400"/>
                </a:lnTo>
                <a:lnTo>
                  <a:pt x="744728" y="298068"/>
                </a:lnTo>
                <a:lnTo>
                  <a:pt x="741680" y="307721"/>
                </a:lnTo>
                <a:lnTo>
                  <a:pt x="738886" y="318642"/>
                </a:lnTo>
                <a:lnTo>
                  <a:pt x="734441" y="328675"/>
                </a:lnTo>
                <a:lnTo>
                  <a:pt x="728980" y="338963"/>
                </a:lnTo>
                <a:lnTo>
                  <a:pt x="689991" y="397890"/>
                </a:lnTo>
                <a:lnTo>
                  <a:pt x="679450" y="409193"/>
                </a:lnTo>
                <a:lnTo>
                  <a:pt x="664210" y="416305"/>
                </a:lnTo>
                <a:lnTo>
                  <a:pt x="656589" y="416687"/>
                </a:lnTo>
                <a:lnTo>
                  <a:pt x="648588" y="415798"/>
                </a:lnTo>
                <a:lnTo>
                  <a:pt x="634364" y="409828"/>
                </a:lnTo>
                <a:lnTo>
                  <a:pt x="515619" y="333248"/>
                </a:lnTo>
                <a:lnTo>
                  <a:pt x="509269" y="328167"/>
                </a:lnTo>
                <a:lnTo>
                  <a:pt x="500253" y="315975"/>
                </a:lnTo>
                <a:lnTo>
                  <a:pt x="496697" y="299847"/>
                </a:lnTo>
                <a:lnTo>
                  <a:pt x="497078" y="959738"/>
                </a:lnTo>
                <a:lnTo>
                  <a:pt x="503428" y="959612"/>
                </a:lnTo>
                <a:lnTo>
                  <a:pt x="508381" y="958468"/>
                </a:lnTo>
                <a:lnTo>
                  <a:pt x="511556" y="955293"/>
                </a:lnTo>
                <a:lnTo>
                  <a:pt x="515747" y="950467"/>
                </a:lnTo>
                <a:lnTo>
                  <a:pt x="516889" y="943737"/>
                </a:lnTo>
                <a:lnTo>
                  <a:pt x="517779" y="935863"/>
                </a:lnTo>
                <a:lnTo>
                  <a:pt x="515747" y="866393"/>
                </a:lnTo>
                <a:lnTo>
                  <a:pt x="528193" y="846836"/>
                </a:lnTo>
                <a:lnTo>
                  <a:pt x="675894" y="942975"/>
                </a:lnTo>
                <a:lnTo>
                  <a:pt x="683132" y="946658"/>
                </a:lnTo>
                <a:lnTo>
                  <a:pt x="688594" y="948054"/>
                </a:lnTo>
                <a:lnTo>
                  <a:pt x="693801" y="948182"/>
                </a:lnTo>
                <a:lnTo>
                  <a:pt x="697484" y="947420"/>
                </a:lnTo>
                <a:lnTo>
                  <a:pt x="700659" y="944117"/>
                </a:lnTo>
                <a:lnTo>
                  <a:pt x="702056" y="938657"/>
                </a:lnTo>
                <a:lnTo>
                  <a:pt x="702182" y="933450"/>
                </a:lnTo>
                <a:lnTo>
                  <a:pt x="701929" y="925702"/>
                </a:lnTo>
                <a:lnTo>
                  <a:pt x="645541" y="664972"/>
                </a:lnTo>
                <a:lnTo>
                  <a:pt x="842137" y="359790"/>
                </a:lnTo>
                <a:lnTo>
                  <a:pt x="847979" y="350774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7312" y="1225296"/>
            <a:ext cx="126745" cy="171195"/>
          </a:xfrm>
          <a:custGeom>
            <a:avLst/>
            <a:gdLst/>
            <a:ahLst/>
            <a:cxnLst/>
            <a:rect l="l" t="t" r="r" b="b"/>
            <a:pathLst>
              <a:path w="126745" h="171195">
                <a:moveTo>
                  <a:pt x="70485" y="762"/>
                </a:moveTo>
                <a:lnTo>
                  <a:pt x="62102" y="3809"/>
                </a:lnTo>
                <a:lnTo>
                  <a:pt x="53975" y="8127"/>
                </a:lnTo>
                <a:lnTo>
                  <a:pt x="46227" y="13715"/>
                </a:lnTo>
                <a:lnTo>
                  <a:pt x="40131" y="21462"/>
                </a:lnTo>
                <a:lnTo>
                  <a:pt x="35051" y="34289"/>
                </a:lnTo>
                <a:lnTo>
                  <a:pt x="27686" y="53975"/>
                </a:lnTo>
                <a:lnTo>
                  <a:pt x="15366" y="104520"/>
                </a:lnTo>
                <a:lnTo>
                  <a:pt x="4699" y="150749"/>
                </a:lnTo>
                <a:lnTo>
                  <a:pt x="0" y="171195"/>
                </a:lnTo>
                <a:lnTo>
                  <a:pt x="16637" y="158623"/>
                </a:lnTo>
                <a:lnTo>
                  <a:pt x="54482" y="129666"/>
                </a:lnTo>
                <a:lnTo>
                  <a:pt x="95376" y="97536"/>
                </a:lnTo>
                <a:lnTo>
                  <a:pt x="110236" y="82676"/>
                </a:lnTo>
                <a:lnTo>
                  <a:pt x="119761" y="72898"/>
                </a:lnTo>
                <a:lnTo>
                  <a:pt x="124332" y="64134"/>
                </a:lnTo>
                <a:lnTo>
                  <a:pt x="126111" y="54609"/>
                </a:lnTo>
                <a:lnTo>
                  <a:pt x="126745" y="45465"/>
                </a:lnTo>
                <a:lnTo>
                  <a:pt x="126111" y="36575"/>
                </a:lnTo>
                <a:lnTo>
                  <a:pt x="123062" y="28193"/>
                </a:lnTo>
                <a:lnTo>
                  <a:pt x="118618" y="20065"/>
                </a:lnTo>
                <a:lnTo>
                  <a:pt x="113411" y="13462"/>
                </a:lnTo>
                <a:lnTo>
                  <a:pt x="105663" y="7365"/>
                </a:lnTo>
                <a:lnTo>
                  <a:pt x="96900" y="2793"/>
                </a:lnTo>
                <a:lnTo>
                  <a:pt x="88645" y="634"/>
                </a:lnTo>
                <a:lnTo>
                  <a:pt x="79501" y="0"/>
                </a:lnTo>
                <a:lnTo>
                  <a:pt x="70485" y="762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29486" y="1297177"/>
            <a:ext cx="84708" cy="107823"/>
          </a:xfrm>
          <a:custGeom>
            <a:avLst/>
            <a:gdLst/>
            <a:ahLst/>
            <a:cxnLst/>
            <a:rect l="l" t="t" r="r" b="b"/>
            <a:pathLst>
              <a:path w="84708" h="107823">
                <a:moveTo>
                  <a:pt x="36321" y="381"/>
                </a:moveTo>
                <a:lnTo>
                  <a:pt x="29082" y="3301"/>
                </a:lnTo>
                <a:lnTo>
                  <a:pt x="22225" y="7366"/>
                </a:lnTo>
                <a:lnTo>
                  <a:pt x="16890" y="12319"/>
                </a:lnTo>
                <a:lnTo>
                  <a:pt x="11683" y="18669"/>
                </a:lnTo>
                <a:lnTo>
                  <a:pt x="7112" y="27432"/>
                </a:lnTo>
                <a:lnTo>
                  <a:pt x="4699" y="39624"/>
                </a:lnTo>
                <a:lnTo>
                  <a:pt x="2666" y="54229"/>
                </a:lnTo>
                <a:lnTo>
                  <a:pt x="888" y="70104"/>
                </a:lnTo>
                <a:lnTo>
                  <a:pt x="381" y="97409"/>
                </a:lnTo>
                <a:lnTo>
                  <a:pt x="0" y="107823"/>
                </a:lnTo>
                <a:lnTo>
                  <a:pt x="10794" y="104267"/>
                </a:lnTo>
                <a:lnTo>
                  <a:pt x="35178" y="91186"/>
                </a:lnTo>
                <a:lnTo>
                  <a:pt x="48006" y="84582"/>
                </a:lnTo>
                <a:lnTo>
                  <a:pt x="60451" y="76708"/>
                </a:lnTo>
                <a:lnTo>
                  <a:pt x="71627" y="67818"/>
                </a:lnTo>
                <a:lnTo>
                  <a:pt x="77850" y="61213"/>
                </a:lnTo>
                <a:lnTo>
                  <a:pt x="81533" y="53975"/>
                </a:lnTo>
                <a:lnTo>
                  <a:pt x="83565" y="45847"/>
                </a:lnTo>
                <a:lnTo>
                  <a:pt x="84708" y="39116"/>
                </a:lnTo>
                <a:lnTo>
                  <a:pt x="83184" y="31623"/>
                </a:lnTo>
                <a:lnTo>
                  <a:pt x="81533" y="24257"/>
                </a:lnTo>
                <a:lnTo>
                  <a:pt x="77469" y="17399"/>
                </a:lnTo>
                <a:lnTo>
                  <a:pt x="72389" y="11937"/>
                </a:lnTo>
                <a:lnTo>
                  <a:pt x="66166" y="6858"/>
                </a:lnTo>
                <a:lnTo>
                  <a:pt x="58927" y="3301"/>
                </a:lnTo>
                <a:lnTo>
                  <a:pt x="51943" y="888"/>
                </a:lnTo>
                <a:lnTo>
                  <a:pt x="43941" y="0"/>
                </a:lnTo>
                <a:lnTo>
                  <a:pt x="36321" y="381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47876" y="1179957"/>
            <a:ext cx="84455" cy="108838"/>
          </a:xfrm>
          <a:custGeom>
            <a:avLst/>
            <a:gdLst/>
            <a:ahLst/>
            <a:cxnLst/>
            <a:rect l="l" t="t" r="r" b="b"/>
            <a:pathLst>
              <a:path w="84455" h="108838">
                <a:moveTo>
                  <a:pt x="28829" y="3175"/>
                </a:moveTo>
                <a:lnTo>
                  <a:pt x="23240" y="6984"/>
                </a:lnTo>
                <a:lnTo>
                  <a:pt x="16637" y="12318"/>
                </a:lnTo>
                <a:lnTo>
                  <a:pt x="11430" y="18541"/>
                </a:lnTo>
                <a:lnTo>
                  <a:pt x="8128" y="27050"/>
                </a:lnTo>
                <a:lnTo>
                  <a:pt x="4571" y="40766"/>
                </a:lnTo>
                <a:lnTo>
                  <a:pt x="2667" y="55498"/>
                </a:lnTo>
                <a:lnTo>
                  <a:pt x="1778" y="69850"/>
                </a:lnTo>
                <a:lnTo>
                  <a:pt x="0" y="97408"/>
                </a:lnTo>
                <a:lnTo>
                  <a:pt x="1270" y="108838"/>
                </a:lnTo>
                <a:lnTo>
                  <a:pt x="10540" y="104139"/>
                </a:lnTo>
                <a:lnTo>
                  <a:pt x="35179" y="92455"/>
                </a:lnTo>
                <a:lnTo>
                  <a:pt x="49021" y="84327"/>
                </a:lnTo>
                <a:lnTo>
                  <a:pt x="61468" y="76326"/>
                </a:lnTo>
                <a:lnTo>
                  <a:pt x="71501" y="68960"/>
                </a:lnTo>
                <a:lnTo>
                  <a:pt x="77597" y="61213"/>
                </a:lnTo>
                <a:lnTo>
                  <a:pt x="81280" y="53975"/>
                </a:lnTo>
                <a:lnTo>
                  <a:pt x="83566" y="46989"/>
                </a:lnTo>
                <a:lnTo>
                  <a:pt x="84455" y="38988"/>
                </a:lnTo>
                <a:lnTo>
                  <a:pt x="84074" y="31368"/>
                </a:lnTo>
                <a:lnTo>
                  <a:pt x="81280" y="24256"/>
                </a:lnTo>
                <a:lnTo>
                  <a:pt x="77215" y="17398"/>
                </a:lnTo>
                <a:lnTo>
                  <a:pt x="72136" y="11937"/>
                </a:lnTo>
                <a:lnTo>
                  <a:pt x="65912" y="6857"/>
                </a:lnTo>
                <a:lnTo>
                  <a:pt x="58674" y="3301"/>
                </a:lnTo>
                <a:lnTo>
                  <a:pt x="51689" y="888"/>
                </a:lnTo>
                <a:lnTo>
                  <a:pt x="43687" y="0"/>
                </a:lnTo>
                <a:lnTo>
                  <a:pt x="28829" y="3175"/>
                </a:lnTo>
                <a:close/>
              </a:path>
            </a:pathLst>
          </a:custGeom>
          <a:solidFill>
            <a:srgbClr val="0D293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660394" y="2407666"/>
            <a:ext cx="4886238" cy="13147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6600" spc="-75" baseline="3103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6600" spc="-14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que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tions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so 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f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ar?</a:t>
            </a:r>
            <a:endParaRPr sz="4400">
              <a:latin typeface="Calibri Light"/>
              <a:cs typeface="Calibri Light"/>
            </a:endParaRPr>
          </a:p>
          <a:p>
            <a:pPr marL="12700" marR="83896">
              <a:lnSpc>
                <a:spcPct val="101725"/>
              </a:lnSpc>
              <a:spcBef>
                <a:spcPts val="145"/>
              </a:spcBef>
            </a:pP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A</a:t>
            </a:r>
            <a:r>
              <a:rPr sz="4400" spc="-75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4400" spc="-14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4400" spc="-44" dirty="0">
                <a:solidFill>
                  <a:srgbClr val="4471C4"/>
                </a:solidFill>
                <a:latin typeface="Calibri Light"/>
                <a:cs typeface="Calibri Light"/>
              </a:rPr>
              <a:t>c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omme</a:t>
            </a:r>
            <a:r>
              <a:rPr sz="4400" spc="-50" dirty="0">
                <a:solidFill>
                  <a:srgbClr val="4471C4"/>
                </a:solidFill>
                <a:latin typeface="Calibri Light"/>
                <a:cs typeface="Calibri Light"/>
              </a:rPr>
              <a:t>n</a:t>
            </a:r>
            <a:r>
              <a:rPr sz="4400" spc="0" dirty="0">
                <a:solidFill>
                  <a:srgbClr val="4471C4"/>
                </a:solidFill>
                <a:latin typeface="Calibri Light"/>
                <a:cs typeface="Calibri Light"/>
              </a:rPr>
              <a:t>ts?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945892" y="2979420"/>
            <a:ext cx="6300215" cy="3153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7857597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Mean (</a:t>
            </a:r>
            <a:r>
              <a:rPr sz="6600" spc="-6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xpec</a:t>
            </a:r>
            <a:r>
              <a:rPr sz="6600" spc="-3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ed </a:t>
            </a:r>
            <a:r>
              <a:rPr sz="6600" spc="-79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alue)</a:t>
            </a:r>
            <a:r>
              <a:rPr sz="6600" spc="-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-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-50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o</a:t>
            </a:r>
            <a:r>
              <a:rPr sz="6600" spc="-5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tinues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82267"/>
            <a:ext cx="9383385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Mean</a:t>
            </a:r>
            <a:r>
              <a:rPr sz="4200" b="1" spc="-37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(</a:t>
            </a:r>
            <a:r>
              <a:rPr sz="4200" b="1" spc="-44" baseline="2925" dirty="0">
                <a:latin typeface="Calibri"/>
                <a:cs typeface="Calibri"/>
              </a:rPr>
              <a:t>e</a:t>
            </a:r>
            <a:r>
              <a:rPr sz="4200" b="1" spc="0" baseline="2925" dirty="0">
                <a:latin typeface="Calibri"/>
                <a:cs typeface="Calibri"/>
              </a:rPr>
              <a:t>xpec</a:t>
            </a:r>
            <a:r>
              <a:rPr sz="4200" b="1" spc="-34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ed</a:t>
            </a:r>
            <a:r>
              <a:rPr sz="4200" b="1" spc="-80" baseline="2925" dirty="0">
                <a:latin typeface="Calibri"/>
                <a:cs typeface="Calibri"/>
              </a:rPr>
              <a:t> </a:t>
            </a:r>
            <a:r>
              <a:rPr sz="4200" b="1" spc="-39" baseline="2925" dirty="0">
                <a:latin typeface="Calibri"/>
                <a:cs typeface="Calibri"/>
              </a:rPr>
              <a:t>v</a:t>
            </a:r>
            <a:r>
              <a:rPr sz="4200" b="1" spc="0" baseline="2925" dirty="0">
                <a:latin typeface="Calibri"/>
                <a:cs typeface="Calibri"/>
              </a:rPr>
              <a:t>alu</a:t>
            </a:r>
            <a:r>
              <a:rPr sz="4200" b="1" spc="-4" baseline="2925" dirty="0">
                <a:latin typeface="Calibri"/>
                <a:cs typeface="Calibri"/>
              </a:rPr>
              <a:t>e</a:t>
            </a:r>
            <a:r>
              <a:rPr sz="4200" b="1" spc="0" baseline="2925" dirty="0">
                <a:latin typeface="Calibri"/>
                <a:cs typeface="Calibri"/>
              </a:rPr>
              <a:t>)</a:t>
            </a:r>
            <a:r>
              <a:rPr sz="4200" b="1" spc="-3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disc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81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andom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an</a:t>
            </a:r>
            <a:r>
              <a:rPr sz="4200" spc="-2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be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non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i</a:t>
            </a:r>
            <a:r>
              <a:rPr sz="4200" spc="-34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27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06624" y="2878836"/>
            <a:ext cx="6786372" cy="331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40" y="749579"/>
            <a:ext cx="73559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25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ariance a</a:t>
            </a:r>
            <a:r>
              <a:rPr sz="6600" spc="9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d S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anda</a:t>
            </a:r>
            <a:r>
              <a:rPr sz="6600" spc="-50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d</a:t>
            </a:r>
            <a:r>
              <a:rPr sz="6600" spc="-2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vi</a:t>
            </a:r>
            <a:r>
              <a:rPr sz="6600" spc="-50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1882267"/>
            <a:ext cx="913919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-154" baseline="2925" dirty="0">
                <a:latin typeface="Calibri"/>
                <a:cs typeface="Calibri"/>
              </a:rPr>
              <a:t>V</a:t>
            </a:r>
            <a:r>
              <a:rPr sz="4200" b="1" spc="0" baseline="2925" dirty="0">
                <a:latin typeface="Calibri"/>
                <a:cs typeface="Calibri"/>
              </a:rPr>
              <a:t>ariance</a:t>
            </a:r>
            <a:r>
              <a:rPr sz="4200" b="1" spc="-76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and</a:t>
            </a:r>
            <a:r>
              <a:rPr sz="4200" b="1" spc="-33" baseline="2925" dirty="0">
                <a:latin typeface="Calibri"/>
                <a:cs typeface="Calibri"/>
              </a:rPr>
              <a:t> </a:t>
            </a:r>
            <a:r>
              <a:rPr sz="4200" b="1" spc="-34" baseline="2925" dirty="0">
                <a:latin typeface="Calibri"/>
                <a:cs typeface="Calibri"/>
              </a:rPr>
              <a:t>s</a:t>
            </a:r>
            <a:r>
              <a:rPr sz="4200" b="1" spc="-19" baseline="2925" dirty="0">
                <a:latin typeface="Calibri"/>
                <a:cs typeface="Calibri"/>
              </a:rPr>
              <a:t>t</a:t>
            </a:r>
            <a:r>
              <a:rPr sz="4200" b="1" spc="0" baseline="2925" dirty="0">
                <a:latin typeface="Calibri"/>
                <a:cs typeface="Calibri"/>
              </a:rPr>
              <a:t>anda</a:t>
            </a:r>
            <a:r>
              <a:rPr sz="4200" b="1" spc="-34" baseline="2925" dirty="0">
                <a:latin typeface="Calibri"/>
                <a:cs typeface="Calibri"/>
              </a:rPr>
              <a:t>r</a:t>
            </a:r>
            <a:r>
              <a:rPr sz="4200" b="1" spc="0" baseline="2925" dirty="0">
                <a:latin typeface="Calibri"/>
                <a:cs typeface="Calibri"/>
              </a:rPr>
              <a:t>d</a:t>
            </a:r>
            <a:r>
              <a:rPr sz="4200" b="1" spc="-57" baseline="2925" dirty="0">
                <a:latin typeface="Calibri"/>
                <a:cs typeface="Calibri"/>
              </a:rPr>
              <a:t> </a:t>
            </a:r>
            <a:r>
              <a:rPr sz="4200" b="1" spc="0" baseline="2925" dirty="0">
                <a:latin typeface="Calibri"/>
                <a:cs typeface="Calibri"/>
              </a:rPr>
              <a:t>d</a:t>
            </a:r>
            <a:r>
              <a:rPr sz="4200" b="1" spc="-14" baseline="2925" dirty="0">
                <a:latin typeface="Calibri"/>
                <a:cs typeface="Calibri"/>
              </a:rPr>
              <a:t>e</a:t>
            </a:r>
            <a:r>
              <a:rPr sz="4200" b="1" spc="0" baseline="2925" dirty="0">
                <a:latin typeface="Calibri"/>
                <a:cs typeface="Calibri"/>
              </a:rPr>
              <a:t>vi</a:t>
            </a:r>
            <a:r>
              <a:rPr sz="4200" b="1" spc="-29" baseline="2925" dirty="0">
                <a:latin typeface="Calibri"/>
                <a:cs typeface="Calibri"/>
              </a:rPr>
              <a:t>a</a:t>
            </a:r>
            <a:r>
              <a:rPr sz="4200" b="1" spc="0" baseline="2925" dirty="0">
                <a:latin typeface="Calibri"/>
                <a:cs typeface="Calibri"/>
              </a:rPr>
              <a:t>tion</a:t>
            </a:r>
            <a:r>
              <a:rPr sz="4200" b="1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disc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81" baseline="2925" dirty="0">
                <a:latin typeface="Calibri"/>
                <a:cs typeface="Calibri"/>
              </a:rPr>
              <a:t> 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andom</a:t>
            </a:r>
            <a:r>
              <a:rPr sz="4200" spc="-49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ariab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3454654" y="769365"/>
            <a:ext cx="14172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Conc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8621" y="769365"/>
            <a:ext cx="142509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el</a:t>
            </a:r>
            <a:r>
              <a:rPr sz="3600" spc="-1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6507" y="2016531"/>
            <a:ext cx="165879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25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el</a:t>
            </a:r>
            <a:r>
              <a:rPr sz="3975" b="1" spc="-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6507" y="2809026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3961" y="2829432"/>
            <a:ext cx="9457346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Co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</a:t>
            </a:r>
            <a:r>
              <a:rPr sz="3975" spc="3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describe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</a:t>
            </a:r>
            <a:r>
              <a:rPr sz="3975" spc="-4" baseline="3091" dirty="0">
                <a:latin typeface="Calibri"/>
                <a:cs typeface="Calibri"/>
              </a:rPr>
              <a:t>l</a:t>
            </a:r>
            <a:r>
              <a:rPr sz="3975" spc="0" baseline="3091" dirty="0">
                <a:latin typeface="Calibri"/>
                <a:cs typeface="Calibri"/>
              </a:rPr>
              <a:t>inear 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tions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ip </a:t>
            </a:r>
            <a:r>
              <a:rPr sz="3975" spc="4" baseline="3091" dirty="0">
                <a:latin typeface="Calibri"/>
                <a:cs typeface="Calibri"/>
              </a:rPr>
              <a:t>b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o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tinuo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3961" y="3236112"/>
            <a:ext cx="7834928" cy="771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3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s. It indi</a:t>
            </a:r>
            <a:r>
              <a:rPr sz="3975" spc="-19" baseline="3091" dirty="0">
                <a:latin typeface="Calibri"/>
                <a:cs typeface="Calibri"/>
              </a:rPr>
              <a:t>c</a:t>
            </a:r>
            <a:r>
              <a:rPr sz="3975" spc="-29" baseline="3091" dirty="0">
                <a:latin typeface="Calibri"/>
                <a:cs typeface="Calibri"/>
              </a:rPr>
              <a:t>at</a:t>
            </a:r>
            <a:r>
              <a:rPr sz="3975" spc="0" baseline="3091" dirty="0">
                <a:latin typeface="Calibri"/>
                <a:cs typeface="Calibri"/>
              </a:rPr>
              <a:t>es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 t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end of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chan</a:t>
            </a:r>
            <a:r>
              <a:rPr sz="3975" spc="-14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 one </a:t>
            </a:r>
            <a:r>
              <a:rPr sz="3975" spc="-4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</a:t>
            </a:r>
            <a:endParaRPr sz="2650">
              <a:latin typeface="Calibri"/>
              <a:cs typeface="Calibri"/>
            </a:endParaRPr>
          </a:p>
          <a:p>
            <a:pPr marL="12700" marR="50794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in </a:t>
            </a:r>
            <a:r>
              <a:rPr sz="3975" spc="-34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alues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of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other </a:t>
            </a:r>
            <a:r>
              <a:rPr sz="3975" spc="-39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iable.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9246" y="3236112"/>
            <a:ext cx="1222788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with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2388" y="3236112"/>
            <a:ext cx="1062144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chan</a:t>
            </a:r>
            <a:r>
              <a:rPr sz="3975" spc="-25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6507" y="4435388"/>
            <a:ext cx="194564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3961" y="4455795"/>
            <a:ext cx="1755062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Impor</a:t>
            </a:r>
            <a:r>
              <a:rPr sz="3975" spc="-4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ance: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6361" y="4862474"/>
            <a:ext cx="179868" cy="1176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 marR="13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  <a:p>
            <a:pPr marL="12700" marR="139">
              <a:lnSpc>
                <a:spcPts val="3190"/>
              </a:lnSpc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3561" y="4862474"/>
            <a:ext cx="7213955" cy="771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Co</a:t>
            </a:r>
            <a:r>
              <a:rPr sz="3975" spc="-14" baseline="3091" dirty="0">
                <a:latin typeface="Calibri"/>
                <a:cs typeface="Calibri"/>
              </a:rPr>
              <a:t>r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4" baseline="3091" dirty="0">
                <a:latin typeface="Calibri"/>
                <a:cs typeface="Calibri"/>
              </a:rPr>
              <a:t>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</a:t>
            </a:r>
            <a:r>
              <a:rPr sz="3975" spc="29" baseline="3091" dirty="0">
                <a:latin typeface="Calibri"/>
                <a:cs typeface="Calibri"/>
              </a:rPr>
              <a:t>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an he</a:t>
            </a:r>
            <a:r>
              <a:rPr sz="3975" spc="-4" baseline="3091" dirty="0">
                <a:latin typeface="Calibri"/>
                <a:cs typeface="Calibri"/>
              </a:rPr>
              <a:t>l</a:t>
            </a:r>
            <a:r>
              <a:rPr sz="3975" spc="0" baseline="3091" dirty="0">
                <a:latin typeface="Calibri"/>
                <a:cs typeface="Calibri"/>
              </a:rPr>
              <a:t>p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 p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edic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ing </a:t>
            </a:r>
            <a:r>
              <a:rPr sz="3975" spc="-9" baseline="3091" dirty="0">
                <a:latin typeface="Calibri"/>
                <a:cs typeface="Calibri"/>
              </a:rPr>
              <a:t>o</a:t>
            </a:r>
            <a:r>
              <a:rPr sz="3975" spc="0" baseline="3091" dirty="0">
                <a:latin typeface="Calibri"/>
                <a:cs typeface="Calibri"/>
              </a:rPr>
              <a:t>ne qua</a:t>
            </a:r>
            <a:r>
              <a:rPr sz="3975" spc="-25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y f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om</a:t>
            </a:r>
            <a:endParaRPr sz="2650">
              <a:latin typeface="Calibri"/>
              <a:cs typeface="Calibri"/>
            </a:endParaRPr>
          </a:p>
          <a:p>
            <a:pPr marL="12700" marR="50794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It </a:t>
            </a:r>
            <a:r>
              <a:rPr sz="3975" spc="-29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an in</a:t>
            </a:r>
            <a:r>
              <a:rPr sz="3975" spc="4" baseline="1030" dirty="0">
                <a:latin typeface="Calibri"/>
                <a:cs typeface="Calibri"/>
              </a:rPr>
              <a:t>d</a:t>
            </a:r>
            <a:r>
              <a:rPr sz="3975" spc="0" baseline="1030" dirty="0">
                <a:latin typeface="Calibri"/>
                <a:cs typeface="Calibri"/>
              </a:rPr>
              <a:t>i</a:t>
            </a:r>
            <a:r>
              <a:rPr sz="3975" spc="-19" baseline="1030" dirty="0">
                <a:latin typeface="Calibri"/>
                <a:cs typeface="Calibri"/>
              </a:rPr>
              <a:t>c</a:t>
            </a:r>
            <a:r>
              <a:rPr sz="3975" spc="-29" baseline="1030" dirty="0">
                <a:latin typeface="Calibri"/>
                <a:cs typeface="Calibri"/>
              </a:rPr>
              <a:t>at</a:t>
            </a:r>
            <a:r>
              <a:rPr sz="3975" spc="0" baseline="1030" dirty="0">
                <a:latin typeface="Calibri"/>
                <a:cs typeface="Calibri"/>
              </a:rPr>
              <a:t>e the p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es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nce of a </a:t>
            </a:r>
            <a:r>
              <a:rPr sz="3975" spc="-29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ausal 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el</a:t>
            </a:r>
            <a:r>
              <a:rPr sz="3975" spc="-2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tions</a:t>
            </a:r>
            <a:r>
              <a:rPr sz="3975" spc="4" baseline="1030" dirty="0">
                <a:latin typeface="Calibri"/>
                <a:cs typeface="Calibri"/>
              </a:rPr>
              <a:t>h</a:t>
            </a:r>
            <a:r>
              <a:rPr sz="3975" spc="0" baseline="1030" dirty="0">
                <a:latin typeface="Calibri"/>
                <a:cs typeface="Calibri"/>
              </a:rPr>
              <a:t>ip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97794" y="4862474"/>
            <a:ext cx="1171209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anoth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r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83561" y="5675325"/>
            <a:ext cx="8332227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Co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</a:t>
            </a:r>
            <a:r>
              <a:rPr sz="3975" spc="3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is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used 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 a </a:t>
            </a:r>
            <a:r>
              <a:rPr sz="3975" spc="-59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ou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d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-54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or ma</a:t>
            </a:r>
            <a:r>
              <a:rPr sz="3975" spc="-50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y other mode</a:t>
            </a:r>
            <a:r>
              <a:rPr sz="3975" spc="-4" baseline="3091" dirty="0">
                <a:latin typeface="Calibri"/>
                <a:cs typeface="Calibri"/>
              </a:rPr>
              <a:t>l</a:t>
            </a:r>
            <a:r>
              <a:rPr sz="3975" spc="0" baseline="3091" dirty="0">
                <a:latin typeface="Calibri"/>
                <a:cs typeface="Calibri"/>
              </a:rPr>
              <a:t>ing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-2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echniques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454654" y="769365"/>
            <a:ext cx="14172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Conc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8621" y="769365"/>
            <a:ext cx="142509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el</a:t>
            </a:r>
            <a:r>
              <a:rPr sz="3600" spc="-1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8562" y="2002154"/>
            <a:ext cx="249494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1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tion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types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562" y="2794421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762" y="2814828"/>
            <a:ext cx="506339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50" baseline="3091" dirty="0">
                <a:latin typeface="Calibri"/>
                <a:cs typeface="Calibri"/>
              </a:rPr>
              <a:t>P</a:t>
            </a:r>
            <a:r>
              <a:rPr sz="3975" b="1" spc="0" baseline="3091" dirty="0">
                <a:latin typeface="Calibri"/>
                <a:cs typeface="Calibri"/>
              </a:rPr>
              <a:t>osit</a:t>
            </a:r>
            <a:r>
              <a:rPr sz="3975" b="1" spc="9" baseline="3091" dirty="0">
                <a:latin typeface="Calibri"/>
                <a:cs typeface="Calibri"/>
              </a:rPr>
              <a:t>i</a:t>
            </a:r>
            <a:r>
              <a:rPr sz="3975" b="1" spc="-25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 </a:t>
            </a:r>
            <a:r>
              <a:rPr sz="3975" b="1" spc="4" baseline="3091" dirty="0">
                <a:latin typeface="Calibri"/>
                <a:cs typeface="Calibri"/>
              </a:rPr>
              <a:t>C</a:t>
            </a:r>
            <a:r>
              <a:rPr sz="3975" b="1" spc="0" baseline="3091" dirty="0">
                <a:latin typeface="Calibri"/>
                <a:cs typeface="Calibri"/>
              </a:rPr>
              <a:t>or</a:t>
            </a:r>
            <a:r>
              <a:rPr sz="3975" b="1" spc="-25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</a:t>
            </a:r>
            <a:r>
              <a:rPr sz="3975" b="1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2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as one </a:t>
            </a:r>
            <a:r>
              <a:rPr sz="3975" spc="-3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811" y="2814828"/>
            <a:ext cx="388824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 so does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 oth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-26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8162" y="3221736"/>
            <a:ext cx="17972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5362" y="3221736"/>
            <a:ext cx="9007824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ig</a:t>
            </a:r>
            <a:r>
              <a:rPr sz="3975" spc="-9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nd shoe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si</a:t>
            </a:r>
            <a:r>
              <a:rPr sz="3975" spc="-54" baseline="3091" dirty="0">
                <a:latin typeface="Calibri"/>
                <a:cs typeface="Calibri"/>
              </a:rPr>
              <a:t>z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an </a:t>
            </a:r>
            <a:r>
              <a:rPr sz="3975" spc="-39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x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ple; as one's heig</a:t>
            </a:r>
            <a:r>
              <a:rPr sz="3975" spc="-19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 so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does </a:t>
            </a:r>
            <a:r>
              <a:rPr sz="3975" spc="-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he shoe si</a:t>
            </a:r>
            <a:r>
              <a:rPr sz="3975" spc="-54" baseline="1030" dirty="0">
                <a:latin typeface="Calibri"/>
                <a:cs typeface="Calibri"/>
              </a:rPr>
              <a:t>z</a:t>
            </a:r>
            <a:r>
              <a:rPr sz="3975" spc="0" baseline="1030" dirty="0">
                <a:latin typeface="Calibri"/>
                <a:cs typeface="Calibri"/>
              </a:rPr>
              <a:t>e.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8562" y="4420783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762" y="4441190"/>
            <a:ext cx="9524987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Ne</a:t>
            </a:r>
            <a:r>
              <a:rPr sz="3975" b="1" spc="-50" baseline="3091" dirty="0">
                <a:latin typeface="Calibri"/>
                <a:cs typeface="Calibri"/>
              </a:rPr>
              <a:t>g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</a:t>
            </a:r>
            <a:r>
              <a:rPr sz="3975" b="1" spc="-14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-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1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</a:t>
            </a:r>
            <a:r>
              <a:rPr sz="3975" b="1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2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as one </a:t>
            </a:r>
            <a:r>
              <a:rPr sz="3975" spc="-3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 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ses, the o</a:t>
            </a:r>
            <a:r>
              <a:rPr sz="3975" spc="-1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her 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ec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8162" y="4848098"/>
            <a:ext cx="179729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15362" y="4848098"/>
            <a:ext cx="9097091" cy="11763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624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Infl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 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-29" baseline="3091" dirty="0">
                <a:latin typeface="Calibri"/>
                <a:cs typeface="Calibri"/>
              </a:rPr>
              <a:t>at</a:t>
            </a:r>
            <a:r>
              <a:rPr sz="3975" spc="0" baseline="3091" dirty="0">
                <a:latin typeface="Calibri"/>
                <a:cs typeface="Calibri"/>
              </a:rPr>
              <a:t>e and p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chase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po</a:t>
            </a:r>
            <a:r>
              <a:rPr sz="3975" spc="-29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er 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g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ely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at</a:t>
            </a:r>
            <a:r>
              <a:rPr sz="3975" spc="0" baseline="3091" dirty="0">
                <a:latin typeface="Calibri"/>
                <a:cs typeface="Calibri"/>
              </a:rPr>
              <a:t>ed;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Higher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-69" baseline="1030" dirty="0">
                <a:latin typeface="Calibri"/>
                <a:cs typeface="Calibri"/>
              </a:rPr>
              <a:t>r</a:t>
            </a:r>
            <a:r>
              <a:rPr sz="3975" spc="-29" baseline="1030" dirty="0">
                <a:latin typeface="Calibri"/>
                <a:cs typeface="Calibri"/>
              </a:rPr>
              <a:t>at</a:t>
            </a:r>
            <a:r>
              <a:rPr sz="3975" spc="0" baseline="1030" dirty="0">
                <a:latin typeface="Calibri"/>
                <a:cs typeface="Calibri"/>
              </a:rPr>
              <a:t>e of i</a:t>
            </a:r>
            <a:r>
              <a:rPr sz="3975" spc="-9" baseline="1030" dirty="0">
                <a:latin typeface="Calibri"/>
                <a:cs typeface="Calibri"/>
              </a:rPr>
              <a:t>n</a:t>
            </a:r>
            <a:r>
              <a:rPr sz="3975" spc="0" baseline="1030" dirty="0">
                <a:latin typeface="Calibri"/>
                <a:cs typeface="Calibri"/>
              </a:rPr>
              <a:t>fl</a:t>
            </a:r>
            <a:r>
              <a:rPr sz="3975" spc="-25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tion </a:t>
            </a:r>
            <a:r>
              <a:rPr sz="3975" spc="-14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ns </a:t>
            </a:r>
            <a:r>
              <a:rPr sz="3975" spc="-3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xpensi</a:t>
            </a:r>
            <a:r>
              <a:rPr sz="3975" spc="-29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om</a:t>
            </a:r>
            <a:r>
              <a:rPr sz="3975" spc="-14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oditi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s, thus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l</a:t>
            </a:r>
            <a:r>
              <a:rPr sz="3975" spc="-14" baseline="1030" dirty="0">
                <a:latin typeface="Calibri"/>
                <a:cs typeface="Calibri"/>
              </a:rPr>
              <a:t>o</a:t>
            </a:r>
            <a:r>
              <a:rPr sz="3975" spc="-19" baseline="1030" dirty="0">
                <a:latin typeface="Calibri"/>
                <a:cs typeface="Calibri"/>
              </a:rPr>
              <a:t>w</a:t>
            </a:r>
            <a:r>
              <a:rPr sz="3975" spc="0" baseline="1030" dirty="0">
                <a:latin typeface="Calibri"/>
                <a:cs typeface="Calibri"/>
              </a:rPr>
              <a:t>er</a:t>
            </a:r>
            <a:endParaRPr sz="2650">
              <a:latin typeface="Calibri"/>
              <a:cs typeface="Calibri"/>
            </a:endParaRPr>
          </a:p>
          <a:p>
            <a:pPr marL="12700" marR="61624">
              <a:lnSpc>
                <a:spcPts val="3195"/>
              </a:lnSpc>
            </a:pPr>
            <a:r>
              <a:rPr sz="3975" spc="0" baseline="1030" dirty="0">
                <a:latin typeface="Calibri"/>
                <a:cs typeface="Calibri"/>
              </a:rPr>
              <a:t>p</a:t>
            </a:r>
            <a:r>
              <a:rPr sz="3975" spc="4" baseline="1030" dirty="0">
                <a:latin typeface="Calibri"/>
                <a:cs typeface="Calibri"/>
              </a:rPr>
              <a:t>u</a:t>
            </a: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chase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po</a:t>
            </a:r>
            <a:r>
              <a:rPr sz="3975" spc="-29" baseline="1030" dirty="0">
                <a:latin typeface="Calibri"/>
                <a:cs typeface="Calibri"/>
              </a:rPr>
              <a:t>w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275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749296" y="4130040"/>
            <a:ext cx="8203692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54654" y="769365"/>
            <a:ext cx="283906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Conc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-1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el</a:t>
            </a:r>
            <a:r>
              <a:rPr sz="3600" spc="-1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4724" y="2233955"/>
            <a:ext cx="2495842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25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el</a:t>
            </a:r>
            <a:r>
              <a:rPr sz="3975" b="1" spc="-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tion</a:t>
            </a:r>
            <a:r>
              <a:rPr sz="3975" b="1" spc="-24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ty</a:t>
            </a:r>
            <a:r>
              <a:rPr sz="3975" b="1" spc="-4" baseline="3091" dirty="0">
                <a:latin typeface="Calibri"/>
                <a:cs typeface="Calibri"/>
              </a:rPr>
              <a:t>p</a:t>
            </a:r>
            <a:r>
              <a:rPr sz="3975" b="1" spc="0" baseline="3091" dirty="0">
                <a:latin typeface="Calibri"/>
                <a:cs typeface="Calibri"/>
              </a:rPr>
              <a:t>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4724" y="3026323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1924" y="3046729"/>
            <a:ext cx="508926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No</a:t>
            </a:r>
            <a:r>
              <a:rPr sz="3975" b="1" spc="14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1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</a:t>
            </a:r>
            <a:r>
              <a:rPr sz="3975" b="1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2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is no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appa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25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1511" y="3046729"/>
            <a:ext cx="4910684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tions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ip </a:t>
            </a:r>
            <a:r>
              <a:rPr sz="3975" spc="4" baseline="3091" dirty="0">
                <a:latin typeface="Calibri"/>
                <a:cs typeface="Calibri"/>
              </a:rPr>
              <a:t>b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n the </a:t>
            </a:r>
            <a:r>
              <a:rPr sz="3975" spc="-4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iables.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4324" y="3453638"/>
            <a:ext cx="179729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41524" y="3453638"/>
            <a:ext cx="9731841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Infl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 and s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oe si</a:t>
            </a:r>
            <a:r>
              <a:rPr sz="3975" spc="-54" baseline="3091" dirty="0">
                <a:latin typeface="Calibri"/>
                <a:cs typeface="Calibri"/>
              </a:rPr>
              <a:t>z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appa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25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tly h</a:t>
            </a:r>
            <a:r>
              <a:rPr sz="3975" spc="-50" baseline="3091" dirty="0">
                <a:latin typeface="Calibri"/>
                <a:cs typeface="Calibri"/>
              </a:rPr>
              <a:t>a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 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o 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tions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ip </a:t>
            </a:r>
            <a:r>
              <a:rPr sz="3975" spc="4" baseline="3091" dirty="0">
                <a:latin typeface="Calibri"/>
                <a:cs typeface="Calibri"/>
              </a:rPr>
              <a:t>b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n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the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6566916" y="3183634"/>
            <a:ext cx="5483352" cy="3555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54654" y="769365"/>
            <a:ext cx="230788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R</a:t>
            </a:r>
            <a:r>
              <a:rPr sz="3600" spc="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ndom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Sa</a:t>
            </a:r>
            <a:r>
              <a:rPr sz="3600" spc="4" baseline="3413" dirty="0">
                <a:latin typeface="Calibri"/>
                <a:cs typeface="Calibri"/>
              </a:rPr>
              <a:t>m</a:t>
            </a:r>
            <a:r>
              <a:rPr sz="3600" spc="0" baseline="3413" dirty="0">
                <a:latin typeface="Calibri"/>
                <a:cs typeface="Calibri"/>
              </a:rPr>
              <a:t>pling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5834" y="2002789"/>
            <a:ext cx="889284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Random sa</a:t>
            </a:r>
            <a:r>
              <a:rPr sz="3975" b="1" spc="9" baseline="3091" dirty="0">
                <a:latin typeface="Calibri"/>
                <a:cs typeface="Calibri"/>
              </a:rPr>
              <a:t>m</a:t>
            </a:r>
            <a:r>
              <a:rPr sz="3975" b="1" spc="0" baseline="3091" dirty="0">
                <a:latin typeface="Calibri"/>
                <a:cs typeface="Calibri"/>
              </a:rPr>
              <a:t>pling</a:t>
            </a:r>
            <a:r>
              <a:rPr sz="3975" b="1" spc="-2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is a </a:t>
            </a:r>
            <a:r>
              <a:rPr sz="3975" spc="-25" baseline="3091" dirty="0">
                <a:latin typeface="Calibri"/>
                <a:cs typeface="Calibri"/>
              </a:rPr>
              <a:t>w</a:t>
            </a:r>
            <a:r>
              <a:rPr sz="3975" spc="-54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y of selec</a:t>
            </a:r>
            <a:r>
              <a:rPr sz="3975" spc="-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ing a </a:t>
            </a:r>
            <a:r>
              <a:rPr sz="3975" spc="4" baseline="3091" dirty="0">
                <a:latin typeface="Calibri"/>
                <a:cs typeface="Calibri"/>
              </a:rPr>
              <a:t>s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ple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obs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14" baseline="3091" dirty="0">
                <a:latin typeface="Calibri"/>
                <a:cs typeface="Calibri"/>
              </a:rPr>
              <a:t>r</a:t>
            </a:r>
            <a:r>
              <a:rPr sz="3975" spc="-39" baseline="3091" dirty="0">
                <a:latin typeface="Calibri"/>
                <a:cs typeface="Calibri"/>
              </a:rPr>
              <a:t>v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58886" y="2002789"/>
            <a:ext cx="73966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f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om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98809" y="2002789"/>
            <a:ext cx="23820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a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5834" y="2409698"/>
            <a:ext cx="541613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po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ul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 in o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der </a:t>
            </a:r>
            <a:r>
              <a:rPr sz="3975" spc="-25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o m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-84" baseline="3091" dirty="0">
                <a:latin typeface="Calibri"/>
                <a:cs typeface="Calibri"/>
              </a:rPr>
              <a:t>k</a:t>
            </a:r>
            <a:r>
              <a:rPr sz="3975" spc="0" baseline="3091" dirty="0">
                <a:latin typeface="Calibri"/>
                <a:cs typeface="Calibri"/>
              </a:rPr>
              <a:t>e in</a:t>
            </a:r>
            <a:r>
              <a:rPr sz="3975" spc="-69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ences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2465" y="2409698"/>
            <a:ext cx="88473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bo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7531" y="2409698"/>
            <a:ext cx="53422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02089" y="2409698"/>
            <a:ext cx="165736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pop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059" y="3324138"/>
            <a:ext cx="194564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259" y="3344545"/>
            <a:ext cx="4952552" cy="280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924">
              <a:lnSpc>
                <a:spcPts val="2810"/>
              </a:lnSpc>
              <a:spcBef>
                <a:spcPts val="140"/>
              </a:spcBef>
            </a:pPr>
            <a:r>
              <a:rPr sz="3975" spc="-5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ach in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ividual</a:t>
            </a:r>
            <a:r>
              <a:rPr sz="3975" spc="-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 the sa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ple has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402"/>
              </a:lnSpc>
            </a:pPr>
            <a:r>
              <a:rPr sz="2650" spc="0" dirty="0">
                <a:latin typeface="Calibri"/>
                <a:cs typeface="Calibri"/>
              </a:rPr>
              <a:t>been chosen e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0" dirty="0">
                <a:latin typeface="Calibri"/>
                <a:cs typeface="Calibri"/>
              </a:rPr>
              <a:t>ti</a:t>
            </a:r>
            <a:r>
              <a:rPr sz="2650" spc="-44" dirty="0">
                <a:latin typeface="Calibri"/>
                <a:cs typeface="Calibri"/>
              </a:rPr>
              <a:t>r</a:t>
            </a:r>
            <a:r>
              <a:rPr sz="2650" spc="0" dirty="0">
                <a:latin typeface="Calibri"/>
                <a:cs typeface="Calibri"/>
              </a:rPr>
              <a:t>ely</a:t>
            </a:r>
            <a:r>
              <a:rPr sz="2650" spc="9" dirty="0">
                <a:latin typeface="Calibri"/>
                <a:cs typeface="Calibri"/>
              </a:rPr>
              <a:t> </a:t>
            </a:r>
            <a:r>
              <a:rPr sz="2650" spc="-29" dirty="0">
                <a:latin typeface="Calibri"/>
                <a:cs typeface="Calibri"/>
              </a:rPr>
              <a:t>a</a:t>
            </a:r>
            <a:r>
              <a:rPr sz="2650" spc="0" dirty="0">
                <a:latin typeface="Calibri"/>
                <a:cs typeface="Calibri"/>
              </a:rPr>
              <a:t>t </a:t>
            </a:r>
            <a:r>
              <a:rPr sz="2650" spc="-69" dirty="0">
                <a:latin typeface="Calibri"/>
                <a:cs typeface="Calibri"/>
              </a:rPr>
              <a:t>r</a:t>
            </a:r>
            <a:r>
              <a:rPr sz="2650" spc="0" dirty="0">
                <a:latin typeface="Calibri"/>
                <a:cs typeface="Calibri"/>
              </a:rPr>
              <a:t>andom</a:t>
            </a:r>
            <a:r>
              <a:rPr sz="2650" spc="9" dirty="0">
                <a:latin typeface="Calibri"/>
                <a:cs typeface="Calibri"/>
              </a:rPr>
              <a:t> </a:t>
            </a:r>
            <a:r>
              <a:rPr sz="2650" spc="0" dirty="0">
                <a:latin typeface="Calibri"/>
                <a:cs typeface="Calibri"/>
              </a:rPr>
              <a:t>(</a:t>
            </a:r>
            <a:r>
              <a:rPr sz="2650" spc="-9" dirty="0">
                <a:latin typeface="Calibri"/>
                <a:cs typeface="Calibri"/>
              </a:rPr>
              <a:t>b</a:t>
            </a:r>
            <a:r>
              <a:rPr sz="2650" spc="0" dirty="0">
                <a:latin typeface="Calibri"/>
                <a:cs typeface="Calibri"/>
              </a:rPr>
              <a:t>y chan</a:t>
            </a:r>
            <a:r>
              <a:rPr sz="2650" spc="4" dirty="0">
                <a:latin typeface="Calibri"/>
                <a:cs typeface="Calibri"/>
              </a:rPr>
              <a:t>c</a:t>
            </a:r>
            <a:r>
              <a:rPr sz="2650" spc="0" dirty="0">
                <a:latin typeface="Calibri"/>
                <a:cs typeface="Calibri"/>
              </a:rPr>
              <a:t>e</a:t>
            </a:r>
            <a:r>
              <a:rPr sz="2650" spc="-9" dirty="0">
                <a:latin typeface="Calibri"/>
                <a:cs typeface="Calibri"/>
              </a:rPr>
              <a:t>)</a:t>
            </a:r>
            <a:r>
              <a:rPr sz="2650" spc="0" dirty="0">
                <a:latin typeface="Calibri"/>
                <a:cs typeface="Calibri"/>
              </a:rPr>
              <a:t>, and</a:t>
            </a:r>
            <a:endParaRPr sz="2650">
              <a:latin typeface="Calibri"/>
              <a:cs typeface="Calibri"/>
            </a:endParaRPr>
          </a:p>
          <a:p>
            <a:pPr marL="12700" marR="48924">
              <a:lnSpc>
                <a:spcPts val="3215"/>
              </a:lnSpc>
              <a:spcBef>
                <a:spcPts val="160"/>
              </a:spcBef>
            </a:pP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4" baseline="1030" dirty="0">
                <a:latin typeface="Calibri"/>
                <a:cs typeface="Calibri"/>
              </a:rPr>
              <a:t>l</a:t>
            </a:r>
            <a:r>
              <a:rPr sz="3975" spc="0" baseline="1030" dirty="0">
                <a:latin typeface="Calibri"/>
                <a:cs typeface="Calibri"/>
              </a:rPr>
              <a:t>l h</a:t>
            </a:r>
            <a:r>
              <a:rPr sz="3975" spc="-54" baseline="1030" dirty="0">
                <a:latin typeface="Calibri"/>
                <a:cs typeface="Calibri"/>
              </a:rPr>
              <a:t>a</a:t>
            </a:r>
            <a:r>
              <a:rPr sz="3975" spc="-29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e the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sa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e p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obability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-2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o be</a:t>
            </a:r>
            <a:endParaRPr sz="2650">
              <a:latin typeface="Calibri"/>
              <a:cs typeface="Calibri"/>
            </a:endParaRPr>
          </a:p>
          <a:p>
            <a:pPr marL="12700" marR="48924">
              <a:lnSpc>
                <a:spcPts val="3204"/>
              </a:lnSpc>
            </a:pPr>
            <a:r>
              <a:rPr sz="3975" spc="0" baseline="1030" dirty="0">
                <a:latin typeface="Calibri"/>
                <a:cs typeface="Calibri"/>
              </a:rPr>
              <a:t>cho</a:t>
            </a:r>
            <a:r>
              <a:rPr sz="3975" spc="4" baseline="1030" dirty="0">
                <a:latin typeface="Calibri"/>
                <a:cs typeface="Calibri"/>
              </a:rPr>
              <a:t>s</a:t>
            </a:r>
            <a:r>
              <a:rPr sz="3975" spc="0" baseline="1030" dirty="0">
                <a:latin typeface="Calibri"/>
                <a:cs typeface="Calibri"/>
              </a:rPr>
              <a:t>en.</a:t>
            </a:r>
            <a:endParaRPr sz="2650">
              <a:latin typeface="Calibri"/>
              <a:cs typeface="Calibri"/>
            </a:endParaRPr>
          </a:p>
          <a:p>
            <a:pPr marL="12700" marR="48924">
              <a:lnSpc>
                <a:spcPts val="3204"/>
              </a:lnSpc>
            </a:pP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54" baseline="1030" dirty="0">
                <a:latin typeface="Calibri"/>
                <a:cs typeface="Calibri"/>
              </a:rPr>
              <a:t>x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ple: </a:t>
            </a:r>
            <a:r>
              <a:rPr sz="3975" spc="-39" baseline="1030" dirty="0">
                <a:latin typeface="Calibri"/>
                <a:cs typeface="Calibri"/>
              </a:rPr>
              <a:t>P</a:t>
            </a:r>
            <a:r>
              <a:rPr sz="3975" spc="0" baseline="1030" dirty="0">
                <a:latin typeface="Calibri"/>
                <a:cs typeface="Calibri"/>
              </a:rPr>
              <a:t>olls</a:t>
            </a:r>
            <a:r>
              <a:rPr sz="3975" spc="-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f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om </a:t>
            </a:r>
            <a:r>
              <a:rPr sz="3975" spc="-25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o</a:t>
            </a:r>
            <a:r>
              <a:rPr sz="3975" spc="-2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5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s</a:t>
            </a:r>
            <a:r>
              <a:rPr sz="3975" spc="14" baseline="1030" dirty="0">
                <a:latin typeface="Calibri"/>
                <a:cs typeface="Calibri"/>
              </a:rPr>
              <a:t> </a:t>
            </a:r>
            <a:r>
              <a:rPr sz="3975" spc="-2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o</a:t>
            </a:r>
            <a:endParaRPr sz="2650">
              <a:latin typeface="Calibri"/>
              <a:cs typeface="Calibri"/>
            </a:endParaRPr>
          </a:p>
          <a:p>
            <a:pPr marL="12700" marR="48924">
              <a:lnSpc>
                <a:spcPts val="3190"/>
              </a:lnSpc>
            </a:pPr>
            <a:r>
              <a:rPr sz="3975" spc="0" baseline="1030" dirty="0">
                <a:latin typeface="Calibri"/>
                <a:cs typeface="Calibri"/>
              </a:rPr>
              <a:t>p</a:t>
            </a:r>
            <a:r>
              <a:rPr sz="3975" spc="-3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edict 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l</a:t>
            </a:r>
            <a:r>
              <a:rPr sz="3975" spc="-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ction o</a:t>
            </a:r>
            <a:r>
              <a:rPr sz="3975" spc="4" baseline="1030" dirty="0">
                <a:latin typeface="Calibri"/>
                <a:cs typeface="Calibri"/>
              </a:rPr>
              <a:t>u</a:t>
            </a:r>
            <a:r>
              <a:rPr sz="3975" spc="-39" baseline="1030" dirty="0">
                <a:latin typeface="Calibri"/>
                <a:cs typeface="Calibri"/>
              </a:rPr>
              <a:t>t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om</a:t>
            </a:r>
            <a:r>
              <a:rPr sz="3975" spc="-1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059" y="4543091"/>
            <a:ext cx="194716" cy="364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9059" y="5357434"/>
            <a:ext cx="194564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12666" y="6484035"/>
            <a:ext cx="3295789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c</a:t>
            </a:r>
            <a:r>
              <a:rPr sz="4800" spc="-34" baseline="3413" dirty="0">
                <a:solidFill>
                  <a:srgbClr val="F0EFEF"/>
                </a:solidFill>
                <a:latin typeface="Calibri"/>
                <a:cs typeface="Calibri"/>
              </a:rPr>
              <a:t>r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edi</a:t>
            </a:r>
            <a:r>
              <a:rPr sz="4800" spc="-9" baseline="3413" dirty="0">
                <a:solidFill>
                  <a:srgbClr val="F0EFEF"/>
                </a:solidFill>
                <a:latin typeface="Calibri"/>
                <a:cs typeface="Calibri"/>
              </a:rPr>
              <a:t>t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: di</a:t>
            </a:r>
            <a:r>
              <a:rPr sz="4800" spc="-9" baseline="3413" dirty="0">
                <a:solidFill>
                  <a:srgbClr val="F0EFEF"/>
                </a:solidFill>
                <a:latin typeface="Calibri"/>
                <a:cs typeface="Calibri"/>
              </a:rPr>
              <a:t>s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pl</a:t>
            </a:r>
            <a:r>
              <a:rPr sz="4800" spc="-64" baseline="3413" dirty="0">
                <a:solidFill>
                  <a:srgbClr val="F0EFEF"/>
                </a:solidFill>
                <a:latin typeface="Calibri"/>
                <a:cs typeface="Calibri"/>
              </a:rPr>
              <a:t>a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y</a:t>
            </a:r>
            <a:r>
              <a:rPr sz="4800" spc="-325" baseline="3413" dirty="0">
                <a:solidFill>
                  <a:srgbClr val="F0EFEF"/>
                </a:solidFill>
                <a:latin typeface="Calibri"/>
                <a:cs typeface="Calibri"/>
              </a:rPr>
              <a:t>r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.</a:t>
            </a:r>
            <a:r>
              <a:rPr sz="4800" spc="-25" baseline="3413" dirty="0">
                <a:solidFill>
                  <a:srgbClr val="F0EFEF"/>
                </a:solidFill>
                <a:latin typeface="Calibri"/>
                <a:cs typeface="Calibri"/>
              </a:rPr>
              <a:t>c</a:t>
            </a:r>
            <a:r>
              <a:rPr sz="4800" spc="0" baseline="3413" dirty="0">
                <a:solidFill>
                  <a:srgbClr val="F0EFEF"/>
                </a:solidFill>
                <a:latin typeface="Calibri"/>
                <a:cs typeface="Calibri"/>
              </a:rPr>
              <a:t>om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454654" y="769365"/>
            <a:ext cx="230788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R</a:t>
            </a:r>
            <a:r>
              <a:rPr sz="3600" spc="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ndom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Sa</a:t>
            </a:r>
            <a:r>
              <a:rPr sz="3600" spc="4" baseline="3413" dirty="0">
                <a:latin typeface="Calibri"/>
                <a:cs typeface="Calibri"/>
              </a:rPr>
              <a:t>m</a:t>
            </a:r>
            <a:r>
              <a:rPr sz="3600" spc="0" baseline="3413" dirty="0">
                <a:latin typeface="Calibri"/>
                <a:cs typeface="Calibri"/>
              </a:rPr>
              <a:t>pling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8562" y="2002154"/>
            <a:ext cx="343550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Random sa</a:t>
            </a:r>
            <a:r>
              <a:rPr sz="3975" b="1" spc="9" baseline="3091" dirty="0">
                <a:latin typeface="Calibri"/>
                <a:cs typeface="Calibri"/>
              </a:rPr>
              <a:t>m</a:t>
            </a:r>
            <a:r>
              <a:rPr sz="3975" b="1" spc="0" baseline="3091" dirty="0">
                <a:latin typeface="Calibri"/>
                <a:cs typeface="Calibri"/>
              </a:rPr>
              <a:t>pling</a:t>
            </a:r>
            <a:r>
              <a:rPr sz="3975" b="1" spc="-2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types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562" y="2794421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762" y="2814828"/>
            <a:ext cx="3915808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Si</a:t>
            </a:r>
            <a:r>
              <a:rPr sz="3975" b="1" spc="9" baseline="3091" dirty="0">
                <a:latin typeface="Calibri"/>
                <a:cs typeface="Calibri"/>
              </a:rPr>
              <a:t>m</a:t>
            </a:r>
            <a:r>
              <a:rPr sz="3975" b="1" spc="0" baseline="3091" dirty="0">
                <a:latin typeface="Calibri"/>
                <a:cs typeface="Calibri"/>
              </a:rPr>
              <a:t>ple</a:t>
            </a:r>
            <a:r>
              <a:rPr sz="3975" b="1" spc="-14" baseline="3091" dirty="0">
                <a:latin typeface="Calibri"/>
                <a:cs typeface="Calibri"/>
              </a:rPr>
              <a:t> </a:t>
            </a:r>
            <a:r>
              <a:rPr sz="3975" b="1" spc="-5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andom sa</a:t>
            </a:r>
            <a:r>
              <a:rPr sz="3975" b="1" spc="9" baseline="3091" dirty="0">
                <a:latin typeface="Calibri"/>
                <a:cs typeface="Calibri"/>
              </a:rPr>
              <a:t>m</a:t>
            </a:r>
            <a:r>
              <a:rPr sz="3975" b="1" spc="0" baseline="3091" dirty="0">
                <a:latin typeface="Calibri"/>
                <a:cs typeface="Calibri"/>
              </a:rPr>
              <a:t>pling:</a:t>
            </a:r>
            <a:r>
              <a:rPr sz="3975" b="1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21912" y="2814828"/>
            <a:ext cx="547397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is s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bs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2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of</a:t>
            </a:r>
            <a:r>
              <a:rPr sz="3975" spc="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</a:t>
            </a:r>
            <a:r>
              <a:rPr sz="3975" spc="9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ivid</a:t>
            </a:r>
            <a:r>
              <a:rPr sz="3975" spc="9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al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an</a:t>
            </a:r>
            <a:r>
              <a:rPr sz="3975" spc="9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omly</a:t>
            </a:r>
            <a:r>
              <a:rPr sz="3975" spc="1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c</a:t>
            </a:r>
            <a:r>
              <a:rPr sz="3975" spc="4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osen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5762" y="3221736"/>
            <a:ext cx="487249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f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om a la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-19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er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-1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29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all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d 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op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8562" y="4015399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762" y="4035805"/>
            <a:ext cx="9618735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St</a:t>
            </a:r>
            <a:r>
              <a:rPr sz="3975" b="1" spc="-59" baseline="3091" dirty="0">
                <a:latin typeface="Calibri"/>
                <a:cs typeface="Calibri"/>
              </a:rPr>
              <a:t>r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tifi</a:t>
            </a:r>
            <a:r>
              <a:rPr sz="3975" b="1" spc="9" baseline="3091" dirty="0">
                <a:latin typeface="Calibri"/>
                <a:cs typeface="Calibri"/>
              </a:rPr>
              <a:t>e</a:t>
            </a:r>
            <a:r>
              <a:rPr sz="3975" b="1" spc="0" baseline="3091" dirty="0">
                <a:latin typeface="Calibri"/>
                <a:cs typeface="Calibri"/>
              </a:rPr>
              <a:t>d</a:t>
            </a:r>
            <a:r>
              <a:rPr sz="3975" b="1" spc="-24" baseline="3091" dirty="0">
                <a:latin typeface="Calibri"/>
                <a:cs typeface="Calibri"/>
              </a:rPr>
              <a:t> </a:t>
            </a:r>
            <a:r>
              <a:rPr sz="3975" b="1" spc="-5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andom</a:t>
            </a:r>
            <a:r>
              <a:rPr sz="3975" b="1" spc="14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s</a:t>
            </a:r>
            <a:r>
              <a:rPr sz="3975" b="1" spc="4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mp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0" baseline="3091" dirty="0">
                <a:latin typeface="Calibri"/>
                <a:cs typeface="Calibri"/>
              </a:rPr>
              <a:t>in</a:t>
            </a:r>
            <a:r>
              <a:rPr sz="3975" b="1" spc="19" baseline="3091" dirty="0">
                <a:latin typeface="Calibri"/>
                <a:cs typeface="Calibri"/>
              </a:rPr>
              <a:t>g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39" baseline="3091" dirty="0">
                <a:latin typeface="Calibri"/>
                <a:cs typeface="Calibri"/>
              </a:rPr>
              <a:t> </a:t>
            </a:r>
            <a:r>
              <a:rPr sz="3975" spc="-4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-54" baseline="3091" dirty="0">
                <a:latin typeface="Calibri"/>
                <a:cs typeface="Calibri"/>
              </a:rPr>
              <a:t>f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ed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by</a:t>
            </a:r>
            <a:r>
              <a:rPr sz="3975" spc="-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b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king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 po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ul</a:t>
            </a:r>
            <a:r>
              <a:rPr sz="3975" spc="-25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 i</a:t>
            </a:r>
            <a:r>
              <a:rPr sz="3975" spc="-19" baseline="3091" dirty="0">
                <a:latin typeface="Calibri"/>
                <a:cs typeface="Calibri"/>
              </a:rPr>
              <a:t>n</a:t>
            </a:r>
            <a:r>
              <a:rPr sz="3975" spc="-2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o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762" y="4441190"/>
            <a:ext cx="513146" cy="7706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810"/>
              </a:lnSpc>
              <a:spcBef>
                <a:spcPts val="140"/>
              </a:spcBef>
            </a:pPr>
            <a:r>
              <a:rPr sz="3975" spc="-84" baseline="3091" dirty="0">
                <a:latin typeface="Calibri"/>
                <a:cs typeface="Calibri"/>
              </a:rPr>
              <a:t>k</a:t>
            </a:r>
            <a:r>
              <a:rPr sz="3975" spc="-14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y</a:t>
            </a:r>
            <a:endParaRPr sz="2650">
              <a:latin typeface="Calibri"/>
              <a:cs typeface="Calibri"/>
            </a:endParaRPr>
          </a:p>
          <a:p>
            <a:pPr marL="127025" marR="206391" algn="ctr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4718" y="4441190"/>
            <a:ext cx="9398209" cy="1990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8262" algn="ctr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s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0" baseline="3091" dirty="0">
                <a:latin typeface="Calibri"/>
                <a:cs typeface="Calibri"/>
              </a:rPr>
              <a:t>b</a:t>
            </a:r>
            <a:r>
              <a:rPr sz="3975" spc="9" baseline="3091" dirty="0">
                <a:latin typeface="Calibri"/>
                <a:cs typeface="Calibri"/>
              </a:rPr>
              <a:t>g</a:t>
            </a:r>
            <a:r>
              <a:rPr sz="3975" spc="-50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oups</a:t>
            </a:r>
            <a:r>
              <a:rPr sz="3975" spc="-2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and o</a:t>
            </a:r>
            <a:r>
              <a:rPr sz="3975" spc="-14" baseline="3091" dirty="0">
                <a:latin typeface="Calibri"/>
                <a:cs typeface="Calibri"/>
              </a:rPr>
              <a:t>b</a:t>
            </a:r>
            <a:r>
              <a:rPr sz="3975" spc="-3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aining</a:t>
            </a:r>
            <a:r>
              <a:rPr sz="3975" spc="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 simple</a:t>
            </a:r>
            <a:r>
              <a:rPr sz="3975" spc="4" baseline="3091" dirty="0">
                <a:latin typeface="Calibri"/>
                <a:cs typeface="Calibri"/>
              </a:rPr>
              <a:t> </a:t>
            </a:r>
            <a:r>
              <a:rPr sz="3975" spc="-6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andom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sample f</a:t>
            </a:r>
            <a:r>
              <a:rPr sz="3975" spc="-5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om each g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ou</a:t>
            </a:r>
            <a:r>
              <a:rPr sz="3975" spc="4" baseline="3091" dirty="0">
                <a:latin typeface="Calibri"/>
                <a:cs typeface="Calibri"/>
              </a:rPr>
              <a:t>p</a:t>
            </a:r>
            <a:r>
              <a:rPr sz="3975" spc="0" baseline="3091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  <a:p>
            <a:pPr marL="83343" marR="50749">
              <a:lnSpc>
                <a:spcPts val="3204"/>
              </a:lnSpc>
              <a:spcBef>
                <a:spcPts val="19"/>
              </a:spcBef>
            </a:pPr>
            <a:r>
              <a:rPr sz="3975" spc="-23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o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ensu</a:t>
            </a:r>
            <a:r>
              <a:rPr sz="3975" spc="-3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e par</a:t>
            </a:r>
            <a:r>
              <a:rPr sz="3975" spc="-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icip</a:t>
            </a:r>
            <a:r>
              <a:rPr sz="3975" spc="-1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tion f</a:t>
            </a:r>
            <a:r>
              <a:rPr sz="3975" spc="-5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om male-</a:t>
            </a:r>
            <a:r>
              <a:rPr sz="3975" spc="-69" baseline="1030" dirty="0">
                <a:latin typeface="Calibri"/>
                <a:cs typeface="Calibri"/>
              </a:rPr>
              <a:t>f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ale</a:t>
            </a:r>
            <a:r>
              <a:rPr sz="3975" spc="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and </a:t>
            </a:r>
            <a:r>
              <a:rPr sz="3975" spc="4" baseline="1030" dirty="0">
                <a:latin typeface="Calibri"/>
                <a:cs typeface="Calibri"/>
              </a:rPr>
              <a:t>b</a:t>
            </a:r>
            <a:r>
              <a:rPr sz="3975" spc="0" baseline="1030" dirty="0">
                <a:latin typeface="Calibri"/>
                <a:cs typeface="Calibri"/>
              </a:rPr>
              <a:t>oth adult</a:t>
            </a:r>
            <a:r>
              <a:rPr sz="3975" spc="-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and c</a:t>
            </a:r>
            <a:r>
              <a:rPr sz="3975" spc="4" baseline="1030" dirty="0">
                <a:latin typeface="Calibri"/>
                <a:cs typeface="Calibri"/>
              </a:rPr>
              <a:t>h</a:t>
            </a:r>
            <a:r>
              <a:rPr sz="3975" spc="0" baseline="1030" dirty="0">
                <a:latin typeface="Calibri"/>
                <a:cs typeface="Calibri"/>
              </a:rPr>
              <a:t>ild;</a:t>
            </a:r>
            <a:endParaRPr sz="2650">
              <a:latin typeface="Calibri"/>
              <a:cs typeface="Calibri"/>
            </a:endParaRPr>
          </a:p>
          <a:p>
            <a:pPr marL="83343" marR="50749">
              <a:lnSpc>
                <a:spcPts val="3204"/>
              </a:lnSpc>
            </a:pPr>
            <a:r>
              <a:rPr sz="3975" spc="0" baseline="1030" dirty="0">
                <a:latin typeface="Calibri"/>
                <a:cs typeface="Calibri"/>
              </a:rPr>
              <a:t>the </a:t>
            </a:r>
            <a:r>
              <a:rPr sz="3975" spc="-59" baseline="1030" dirty="0">
                <a:latin typeface="Calibri"/>
                <a:cs typeface="Calibri"/>
              </a:rPr>
              <a:t>f</a:t>
            </a:r>
            <a:r>
              <a:rPr sz="3975" spc="0" baseline="1030" dirty="0">
                <a:latin typeface="Calibri"/>
                <a:cs typeface="Calibri"/>
              </a:rPr>
              <a:t>our s</a:t>
            </a:r>
            <a:r>
              <a:rPr sz="3975" spc="4" baseline="1030" dirty="0">
                <a:latin typeface="Calibri"/>
                <a:cs typeface="Calibri"/>
              </a:rPr>
              <a:t>ub</a:t>
            </a:r>
            <a:r>
              <a:rPr sz="3975" spc="0" baseline="1030" dirty="0">
                <a:latin typeface="Calibri"/>
                <a:cs typeface="Calibri"/>
              </a:rPr>
              <a:t>-g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oup</a:t>
            </a:r>
            <a:r>
              <a:rPr sz="3975" spc="-19" baseline="1030" dirty="0">
                <a:latin typeface="Calibri"/>
                <a:cs typeface="Calibri"/>
              </a:rPr>
              <a:t>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an be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adult-</a:t>
            </a:r>
            <a:r>
              <a:rPr sz="3975" spc="-69" baseline="1030" dirty="0">
                <a:latin typeface="Calibri"/>
                <a:cs typeface="Calibri"/>
              </a:rPr>
              <a:t>f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9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al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, girls,</a:t>
            </a:r>
            <a:r>
              <a:rPr sz="3975" spc="-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b</a:t>
            </a:r>
            <a:r>
              <a:rPr sz="3975" spc="-9" baseline="1030" dirty="0">
                <a:latin typeface="Calibri"/>
                <a:cs typeface="Calibri"/>
              </a:rPr>
              <a:t>o</a:t>
            </a:r>
            <a:r>
              <a:rPr sz="3975" spc="-29" baseline="1030" dirty="0">
                <a:latin typeface="Calibri"/>
                <a:cs typeface="Calibri"/>
              </a:rPr>
              <a:t>y</a:t>
            </a:r>
            <a:r>
              <a:rPr sz="3975" spc="0" baseline="1030" dirty="0">
                <a:latin typeface="Calibri"/>
                <a:cs typeface="Calibri"/>
              </a:rPr>
              <a:t>s, </a:t>
            </a:r>
            <a:r>
              <a:rPr sz="3975" spc="-14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d</a:t>
            </a:r>
            <a:r>
              <a:rPr sz="3975" spc="4" baseline="1030" dirty="0">
                <a:latin typeface="Calibri"/>
                <a:cs typeface="Calibri"/>
              </a:rPr>
              <a:t>u</a:t>
            </a:r>
            <a:r>
              <a:rPr sz="3975" spc="0" baseline="1030" dirty="0">
                <a:latin typeface="Calibri"/>
                <a:cs typeface="Calibri"/>
              </a:rPr>
              <a:t>lt-m</a:t>
            </a:r>
            <a:r>
              <a:rPr sz="3975" spc="-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l</a:t>
            </a:r>
            <a:r>
              <a:rPr sz="3975" spc="-4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s.</a:t>
            </a:r>
            <a:endParaRPr sz="2650">
              <a:latin typeface="Calibri"/>
              <a:cs typeface="Calibri"/>
            </a:endParaRPr>
          </a:p>
          <a:p>
            <a:pPr marL="83343">
              <a:lnSpc>
                <a:spcPts val="3195"/>
              </a:lnSpc>
            </a:pPr>
            <a:r>
              <a:rPr sz="3975" spc="0" baseline="1030" dirty="0">
                <a:latin typeface="Calibri"/>
                <a:cs typeface="Calibri"/>
              </a:rPr>
              <a:t>Then Simple </a:t>
            </a:r>
            <a:r>
              <a:rPr sz="3975" spc="-6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andom</a:t>
            </a:r>
            <a:r>
              <a:rPr sz="3975" spc="9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sampling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an be used</a:t>
            </a:r>
            <a:r>
              <a:rPr sz="3975" spc="-9" baseline="1030" dirty="0">
                <a:latin typeface="Calibri"/>
                <a:cs typeface="Calibri"/>
              </a:rPr>
              <a:t> </a:t>
            </a:r>
            <a:r>
              <a:rPr sz="3975" spc="-2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o </a:t>
            </a:r>
            <a:r>
              <a:rPr sz="3975" spc="-44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a</a:t>
            </a:r>
            <a:r>
              <a:rPr sz="3975" spc="-84" baseline="1030" dirty="0">
                <a:latin typeface="Calibri"/>
                <a:cs typeface="Calibri"/>
              </a:rPr>
              <a:t>k</a:t>
            </a:r>
            <a:r>
              <a:rPr sz="3975" spc="0" baseline="1030" dirty="0">
                <a:latin typeface="Calibri"/>
                <a:cs typeface="Calibri"/>
              </a:rPr>
              <a:t>e equal n</a:t>
            </a:r>
            <a:r>
              <a:rPr sz="3975" spc="4" baseline="1030" dirty="0">
                <a:latin typeface="Calibri"/>
                <a:cs typeface="Calibri"/>
              </a:rPr>
              <a:t>u</a:t>
            </a:r>
            <a:r>
              <a:rPr sz="3975" spc="0" baseline="1030" dirty="0">
                <a:latin typeface="Calibri"/>
                <a:cs typeface="Calibri"/>
              </a:rPr>
              <a:t>mber of</a:t>
            </a:r>
            <a:endParaRPr sz="2650">
              <a:latin typeface="Calibri"/>
              <a:cs typeface="Calibri"/>
            </a:endParaRPr>
          </a:p>
          <a:p>
            <a:pPr marL="83343" marR="50749">
              <a:lnSpc>
                <a:spcPts val="3204"/>
              </a:lnSpc>
              <a:spcBef>
                <a:spcPts val="0"/>
              </a:spcBef>
            </a:pPr>
            <a:r>
              <a:rPr sz="3975" spc="0" baseline="1030" dirty="0">
                <a:latin typeface="Calibri"/>
                <a:cs typeface="Calibri"/>
              </a:rPr>
              <a:t>in</a:t>
            </a:r>
            <a:r>
              <a:rPr sz="3975" spc="4" baseline="1030" dirty="0">
                <a:latin typeface="Calibri"/>
                <a:cs typeface="Calibri"/>
              </a:rPr>
              <a:t>d</a:t>
            </a:r>
            <a:r>
              <a:rPr sz="3975" spc="0" baseline="1030" dirty="0">
                <a:latin typeface="Calibri"/>
                <a:cs typeface="Calibri"/>
              </a:rPr>
              <a:t>ividuals f</a:t>
            </a:r>
            <a:r>
              <a:rPr sz="3975" spc="-50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om each g</a:t>
            </a:r>
            <a:r>
              <a:rPr sz="3975" spc="-44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oup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58162" y="5660694"/>
            <a:ext cx="17972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454654" y="769365"/>
            <a:ext cx="14172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Conc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8621" y="769365"/>
            <a:ext cx="142509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9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el</a:t>
            </a:r>
            <a:r>
              <a:rPr sz="3600" spc="-14" baseline="3413" dirty="0">
                <a:latin typeface="Calibri"/>
                <a:cs typeface="Calibri"/>
              </a:rPr>
              <a:t>a</a:t>
            </a:r>
            <a:r>
              <a:rPr sz="3600" spc="0" baseline="3413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8562" y="2002154"/>
            <a:ext cx="249494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1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tion</a:t>
            </a:r>
            <a:r>
              <a:rPr sz="3975" b="1" spc="-1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types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562" y="2794421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5762" y="2814828"/>
            <a:ext cx="5063391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-50" baseline="3091" dirty="0">
                <a:latin typeface="Calibri"/>
                <a:cs typeface="Calibri"/>
              </a:rPr>
              <a:t>P</a:t>
            </a:r>
            <a:r>
              <a:rPr sz="3975" b="1" spc="0" baseline="3091" dirty="0">
                <a:latin typeface="Calibri"/>
                <a:cs typeface="Calibri"/>
              </a:rPr>
              <a:t>osit</a:t>
            </a:r>
            <a:r>
              <a:rPr sz="3975" b="1" spc="9" baseline="3091" dirty="0">
                <a:latin typeface="Calibri"/>
                <a:cs typeface="Calibri"/>
              </a:rPr>
              <a:t>i</a:t>
            </a:r>
            <a:r>
              <a:rPr sz="3975" b="1" spc="-25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 </a:t>
            </a:r>
            <a:r>
              <a:rPr sz="3975" b="1" spc="4" baseline="3091" dirty="0">
                <a:latin typeface="Calibri"/>
                <a:cs typeface="Calibri"/>
              </a:rPr>
              <a:t>C</a:t>
            </a:r>
            <a:r>
              <a:rPr sz="3975" b="1" spc="0" baseline="3091" dirty="0">
                <a:latin typeface="Calibri"/>
                <a:cs typeface="Calibri"/>
              </a:rPr>
              <a:t>or</a:t>
            </a:r>
            <a:r>
              <a:rPr sz="3975" b="1" spc="-25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</a:t>
            </a:r>
            <a:r>
              <a:rPr sz="3975" b="1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2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as one </a:t>
            </a:r>
            <a:r>
              <a:rPr sz="3975" spc="-3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811" y="2814828"/>
            <a:ext cx="3888240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 so does </a:t>
            </a:r>
            <a:r>
              <a:rPr sz="3975" spc="-9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 oth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-26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8162" y="3221736"/>
            <a:ext cx="179729" cy="3637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5362" y="3221736"/>
            <a:ext cx="9007824" cy="770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H</a:t>
            </a:r>
            <a:r>
              <a:rPr sz="3975" spc="-9" baseline="3091" dirty="0">
                <a:latin typeface="Calibri"/>
                <a:cs typeface="Calibri"/>
              </a:rPr>
              <a:t>e</a:t>
            </a:r>
            <a:r>
              <a:rPr sz="3975" spc="0" baseline="3091" dirty="0">
                <a:latin typeface="Calibri"/>
                <a:cs typeface="Calibri"/>
              </a:rPr>
              <a:t>ig</a:t>
            </a:r>
            <a:r>
              <a:rPr sz="3975" spc="-9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t 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nd shoe</a:t>
            </a:r>
            <a:r>
              <a:rPr sz="3975" spc="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si</a:t>
            </a:r>
            <a:r>
              <a:rPr sz="3975" spc="-54" baseline="3091" dirty="0">
                <a:latin typeface="Calibri"/>
                <a:cs typeface="Calibri"/>
              </a:rPr>
              <a:t>z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an </a:t>
            </a:r>
            <a:r>
              <a:rPr sz="3975" spc="-39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x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m</a:t>
            </a:r>
            <a:r>
              <a:rPr sz="3975" spc="0" baseline="3091" dirty="0">
                <a:latin typeface="Calibri"/>
                <a:cs typeface="Calibri"/>
              </a:rPr>
              <a:t>ple; as one's heig</a:t>
            </a:r>
            <a:r>
              <a:rPr sz="3975" spc="-19" baseline="3091" dirty="0">
                <a:latin typeface="Calibri"/>
                <a:cs typeface="Calibri"/>
              </a:rPr>
              <a:t>h</a:t>
            </a:r>
            <a:r>
              <a:rPr sz="3975" spc="0" baseline="3091" dirty="0">
                <a:latin typeface="Calibri"/>
                <a:cs typeface="Calibri"/>
              </a:rPr>
              <a:t>t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 so</a:t>
            </a:r>
            <a:endParaRPr sz="2650">
              <a:latin typeface="Calibri"/>
              <a:cs typeface="Calibri"/>
            </a:endParaRPr>
          </a:p>
          <a:p>
            <a:pPr marL="12700" marR="50749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does </a:t>
            </a:r>
            <a:r>
              <a:rPr sz="3975" spc="-9" baseline="1030" dirty="0">
                <a:latin typeface="Calibri"/>
                <a:cs typeface="Calibri"/>
              </a:rPr>
              <a:t>t</a:t>
            </a:r>
            <a:r>
              <a:rPr sz="3975" spc="0" baseline="1030" dirty="0">
                <a:latin typeface="Calibri"/>
                <a:cs typeface="Calibri"/>
              </a:rPr>
              <a:t>he shoe si</a:t>
            </a:r>
            <a:r>
              <a:rPr sz="3975" spc="-54" baseline="1030" dirty="0">
                <a:latin typeface="Calibri"/>
                <a:cs typeface="Calibri"/>
              </a:rPr>
              <a:t>z</a:t>
            </a:r>
            <a:r>
              <a:rPr sz="3975" spc="0" baseline="1030" dirty="0">
                <a:latin typeface="Calibri"/>
                <a:cs typeface="Calibri"/>
              </a:rPr>
              <a:t>e.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8562" y="4420783"/>
            <a:ext cx="194563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650" spc="0" dirty="0">
                <a:latin typeface="Arial"/>
                <a:cs typeface="Arial"/>
              </a:rPr>
              <a:t>•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762" y="4441190"/>
            <a:ext cx="9524987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b="1" spc="0" baseline="3091" dirty="0">
                <a:latin typeface="Calibri"/>
                <a:cs typeface="Calibri"/>
              </a:rPr>
              <a:t>Ne</a:t>
            </a:r>
            <a:r>
              <a:rPr sz="3975" b="1" spc="-50" baseline="3091" dirty="0">
                <a:latin typeface="Calibri"/>
                <a:cs typeface="Calibri"/>
              </a:rPr>
              <a:t>g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</a:t>
            </a:r>
            <a:r>
              <a:rPr sz="3975" b="1" spc="-14" baseline="3091" dirty="0">
                <a:latin typeface="Calibri"/>
                <a:cs typeface="Calibri"/>
              </a:rPr>
              <a:t>v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-9" baseline="3091" dirty="0">
                <a:latin typeface="Calibri"/>
                <a:cs typeface="Calibri"/>
              </a:rPr>
              <a:t> </a:t>
            </a:r>
            <a:r>
              <a:rPr sz="3975" b="1" spc="0" baseline="3091" dirty="0">
                <a:latin typeface="Calibri"/>
                <a:cs typeface="Calibri"/>
              </a:rPr>
              <a:t>Cor</a:t>
            </a:r>
            <a:r>
              <a:rPr sz="3975" b="1" spc="-19" baseline="3091" dirty="0">
                <a:latin typeface="Calibri"/>
                <a:cs typeface="Calibri"/>
              </a:rPr>
              <a:t>r</a:t>
            </a:r>
            <a:r>
              <a:rPr sz="3975" b="1" spc="0" baseline="3091" dirty="0">
                <a:latin typeface="Calibri"/>
                <a:cs typeface="Calibri"/>
              </a:rPr>
              <a:t>e</a:t>
            </a:r>
            <a:r>
              <a:rPr sz="3975" b="1" spc="4" baseline="3091" dirty="0">
                <a:latin typeface="Calibri"/>
                <a:cs typeface="Calibri"/>
              </a:rPr>
              <a:t>l</a:t>
            </a:r>
            <a:r>
              <a:rPr sz="3975" b="1" spc="-19" baseline="3091" dirty="0">
                <a:latin typeface="Calibri"/>
                <a:cs typeface="Calibri"/>
              </a:rPr>
              <a:t>a</a:t>
            </a:r>
            <a:r>
              <a:rPr sz="3975" b="1" spc="0" baseline="3091" dirty="0">
                <a:latin typeface="Calibri"/>
                <a:cs typeface="Calibri"/>
              </a:rPr>
              <a:t>tio</a:t>
            </a:r>
            <a:r>
              <a:rPr sz="3975" b="1" spc="9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:</a:t>
            </a:r>
            <a:r>
              <a:rPr sz="3975" spc="-29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as one </a:t>
            </a:r>
            <a:r>
              <a:rPr sz="3975" spc="-34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a</a:t>
            </a:r>
            <a:r>
              <a:rPr sz="3975" spc="-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iable inc</a:t>
            </a:r>
            <a:r>
              <a:rPr sz="3975" spc="-3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ses, the o</a:t>
            </a:r>
            <a:r>
              <a:rPr sz="3975" spc="-14" baseline="3091" dirty="0">
                <a:latin typeface="Calibri"/>
                <a:cs typeface="Calibri"/>
              </a:rPr>
              <a:t>t</a:t>
            </a:r>
            <a:r>
              <a:rPr sz="3975" spc="0" baseline="3091" dirty="0">
                <a:latin typeface="Calibri"/>
                <a:cs typeface="Calibri"/>
              </a:rPr>
              <a:t>her </a:t>
            </a:r>
            <a:r>
              <a:rPr sz="3975" spc="4" baseline="3091" dirty="0">
                <a:latin typeface="Calibri"/>
                <a:cs typeface="Calibri"/>
              </a:rPr>
              <a:t>d</a:t>
            </a:r>
            <a:r>
              <a:rPr sz="3975" spc="0" baseline="3091" dirty="0">
                <a:latin typeface="Calibri"/>
                <a:cs typeface="Calibri"/>
              </a:rPr>
              <a:t>ec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ses.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8162" y="4848098"/>
            <a:ext cx="179729" cy="3637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-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15362" y="4848098"/>
            <a:ext cx="9097091" cy="11763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624">
              <a:lnSpc>
                <a:spcPts val="2810"/>
              </a:lnSpc>
              <a:spcBef>
                <a:spcPts val="140"/>
              </a:spcBef>
            </a:pPr>
            <a:r>
              <a:rPr sz="3975" spc="0" baseline="3091" dirty="0">
                <a:latin typeface="Calibri"/>
                <a:cs typeface="Calibri"/>
              </a:rPr>
              <a:t>Infl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tion </a:t>
            </a:r>
            <a:r>
              <a:rPr sz="3975" spc="-64" baseline="3091" dirty="0">
                <a:latin typeface="Calibri"/>
                <a:cs typeface="Calibri"/>
              </a:rPr>
              <a:t>r</a:t>
            </a:r>
            <a:r>
              <a:rPr sz="3975" spc="-29" baseline="3091" dirty="0">
                <a:latin typeface="Calibri"/>
                <a:cs typeface="Calibri"/>
              </a:rPr>
              <a:t>at</a:t>
            </a:r>
            <a:r>
              <a:rPr sz="3975" spc="0" baseline="3091" dirty="0">
                <a:latin typeface="Calibri"/>
                <a:cs typeface="Calibri"/>
              </a:rPr>
              <a:t>e and p</a:t>
            </a:r>
            <a:r>
              <a:rPr sz="3975" spc="4" baseline="3091" dirty="0">
                <a:latin typeface="Calibri"/>
                <a:cs typeface="Calibri"/>
              </a:rPr>
              <a:t>u</a:t>
            </a:r>
            <a:r>
              <a:rPr sz="3975" spc="-39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chase</a:t>
            </a:r>
            <a:r>
              <a:rPr sz="3975" spc="-14" baseline="3091" dirty="0">
                <a:latin typeface="Calibri"/>
                <a:cs typeface="Calibri"/>
              </a:rPr>
              <a:t> </a:t>
            </a:r>
            <a:r>
              <a:rPr sz="3975" spc="0" baseline="3091" dirty="0">
                <a:latin typeface="Calibri"/>
                <a:cs typeface="Calibri"/>
              </a:rPr>
              <a:t>po</a:t>
            </a:r>
            <a:r>
              <a:rPr sz="3975" spc="-29" baseline="3091" dirty="0">
                <a:latin typeface="Calibri"/>
                <a:cs typeface="Calibri"/>
              </a:rPr>
              <a:t>w</a:t>
            </a:r>
            <a:r>
              <a:rPr sz="3975" spc="0" baseline="3091" dirty="0">
                <a:latin typeface="Calibri"/>
                <a:cs typeface="Calibri"/>
              </a:rPr>
              <a:t>er a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 </a:t>
            </a:r>
            <a:r>
              <a:rPr sz="3975" spc="4" baseline="3091" dirty="0">
                <a:latin typeface="Calibri"/>
                <a:cs typeface="Calibri"/>
              </a:rPr>
              <a:t>n</a:t>
            </a:r>
            <a:r>
              <a:rPr sz="3975" spc="0" baseline="3091" dirty="0">
                <a:latin typeface="Calibri"/>
                <a:cs typeface="Calibri"/>
              </a:rPr>
              <a:t>e</a:t>
            </a:r>
            <a:r>
              <a:rPr sz="3975" spc="-50" baseline="3091" dirty="0">
                <a:latin typeface="Calibri"/>
                <a:cs typeface="Calibri"/>
              </a:rPr>
              <a:t>g</a:t>
            </a:r>
            <a:r>
              <a:rPr sz="3975" spc="-29" baseline="3091" dirty="0">
                <a:latin typeface="Calibri"/>
                <a:cs typeface="Calibri"/>
              </a:rPr>
              <a:t>a</a:t>
            </a:r>
            <a:r>
              <a:rPr sz="3975" spc="0" baseline="3091" dirty="0">
                <a:latin typeface="Calibri"/>
                <a:cs typeface="Calibri"/>
              </a:rPr>
              <a:t>ti</a:t>
            </a:r>
            <a:r>
              <a:rPr sz="3975" spc="-29" baseline="3091" dirty="0">
                <a:latin typeface="Calibri"/>
                <a:cs typeface="Calibri"/>
              </a:rPr>
              <a:t>v</a:t>
            </a:r>
            <a:r>
              <a:rPr sz="3975" spc="0" baseline="3091" dirty="0">
                <a:latin typeface="Calibri"/>
                <a:cs typeface="Calibri"/>
              </a:rPr>
              <a:t>ely </a:t>
            </a:r>
            <a:r>
              <a:rPr sz="3975" spc="-25" baseline="3091" dirty="0">
                <a:latin typeface="Calibri"/>
                <a:cs typeface="Calibri"/>
              </a:rPr>
              <a:t>c</a:t>
            </a:r>
            <a:r>
              <a:rPr sz="3975" spc="0" baseline="3091" dirty="0">
                <a:latin typeface="Calibri"/>
                <a:cs typeface="Calibri"/>
              </a:rPr>
              <a:t>or</a:t>
            </a:r>
            <a:r>
              <a:rPr sz="3975" spc="-44" baseline="3091" dirty="0">
                <a:latin typeface="Calibri"/>
                <a:cs typeface="Calibri"/>
              </a:rPr>
              <a:t>r</a:t>
            </a:r>
            <a:r>
              <a:rPr sz="3975" spc="0" baseline="3091" dirty="0">
                <a:latin typeface="Calibri"/>
                <a:cs typeface="Calibri"/>
              </a:rPr>
              <a:t>el</a:t>
            </a:r>
            <a:r>
              <a:rPr sz="3975" spc="-29" baseline="3091" dirty="0">
                <a:latin typeface="Calibri"/>
                <a:cs typeface="Calibri"/>
              </a:rPr>
              <a:t>at</a:t>
            </a:r>
            <a:r>
              <a:rPr sz="3975" spc="0" baseline="3091" dirty="0">
                <a:latin typeface="Calibri"/>
                <a:cs typeface="Calibri"/>
              </a:rPr>
              <a:t>ed;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ts val="3204"/>
              </a:lnSpc>
              <a:spcBef>
                <a:spcPts val="19"/>
              </a:spcBef>
            </a:pPr>
            <a:r>
              <a:rPr sz="3975" spc="0" baseline="1030" dirty="0">
                <a:latin typeface="Calibri"/>
                <a:cs typeface="Calibri"/>
              </a:rPr>
              <a:t>Higher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-69" baseline="1030" dirty="0">
                <a:latin typeface="Calibri"/>
                <a:cs typeface="Calibri"/>
              </a:rPr>
              <a:t>r</a:t>
            </a:r>
            <a:r>
              <a:rPr sz="3975" spc="-29" baseline="1030" dirty="0">
                <a:latin typeface="Calibri"/>
                <a:cs typeface="Calibri"/>
              </a:rPr>
              <a:t>at</a:t>
            </a:r>
            <a:r>
              <a:rPr sz="3975" spc="0" baseline="1030" dirty="0">
                <a:latin typeface="Calibri"/>
                <a:cs typeface="Calibri"/>
              </a:rPr>
              <a:t>e of i</a:t>
            </a:r>
            <a:r>
              <a:rPr sz="3975" spc="-9" baseline="1030" dirty="0">
                <a:latin typeface="Calibri"/>
                <a:cs typeface="Calibri"/>
              </a:rPr>
              <a:t>n</a:t>
            </a:r>
            <a:r>
              <a:rPr sz="3975" spc="0" baseline="1030" dirty="0">
                <a:latin typeface="Calibri"/>
                <a:cs typeface="Calibri"/>
              </a:rPr>
              <a:t>fl</a:t>
            </a:r>
            <a:r>
              <a:rPr sz="3975" spc="-25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tion </a:t>
            </a:r>
            <a:r>
              <a:rPr sz="3975" spc="-14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9" baseline="1030" dirty="0">
                <a:latin typeface="Calibri"/>
                <a:cs typeface="Calibri"/>
              </a:rPr>
              <a:t>a</a:t>
            </a:r>
            <a:r>
              <a:rPr sz="3975" spc="0" baseline="1030" dirty="0">
                <a:latin typeface="Calibri"/>
                <a:cs typeface="Calibri"/>
              </a:rPr>
              <a:t>ns </a:t>
            </a:r>
            <a:r>
              <a:rPr sz="3975" spc="-3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xpensi</a:t>
            </a:r>
            <a:r>
              <a:rPr sz="3975" spc="-29" baseline="1030" dirty="0">
                <a:latin typeface="Calibri"/>
                <a:cs typeface="Calibri"/>
              </a:rPr>
              <a:t>v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-25" baseline="1030" dirty="0">
                <a:latin typeface="Calibri"/>
                <a:cs typeface="Calibri"/>
              </a:rPr>
              <a:t>c</a:t>
            </a:r>
            <a:r>
              <a:rPr sz="3975" spc="0" baseline="1030" dirty="0">
                <a:latin typeface="Calibri"/>
                <a:cs typeface="Calibri"/>
              </a:rPr>
              <a:t>om</a:t>
            </a:r>
            <a:r>
              <a:rPr sz="3975" spc="-14" baseline="1030" dirty="0">
                <a:latin typeface="Calibri"/>
                <a:cs typeface="Calibri"/>
              </a:rPr>
              <a:t>m</a:t>
            </a:r>
            <a:r>
              <a:rPr sz="3975" spc="0" baseline="1030" dirty="0">
                <a:latin typeface="Calibri"/>
                <a:cs typeface="Calibri"/>
              </a:rPr>
              <a:t>oditi</a:t>
            </a:r>
            <a:r>
              <a:rPr sz="3975" spc="-9" baseline="1030" dirty="0">
                <a:latin typeface="Calibri"/>
                <a:cs typeface="Calibri"/>
              </a:rPr>
              <a:t>e</a:t>
            </a:r>
            <a:r>
              <a:rPr sz="3975" spc="0" baseline="1030" dirty="0">
                <a:latin typeface="Calibri"/>
                <a:cs typeface="Calibri"/>
              </a:rPr>
              <a:t>s, thus</a:t>
            </a:r>
            <a:r>
              <a:rPr sz="3975" spc="-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l</a:t>
            </a:r>
            <a:r>
              <a:rPr sz="3975" spc="-14" baseline="1030" dirty="0">
                <a:latin typeface="Calibri"/>
                <a:cs typeface="Calibri"/>
              </a:rPr>
              <a:t>o</a:t>
            </a:r>
            <a:r>
              <a:rPr sz="3975" spc="-19" baseline="1030" dirty="0">
                <a:latin typeface="Calibri"/>
                <a:cs typeface="Calibri"/>
              </a:rPr>
              <a:t>w</a:t>
            </a:r>
            <a:r>
              <a:rPr sz="3975" spc="0" baseline="1030" dirty="0">
                <a:latin typeface="Calibri"/>
                <a:cs typeface="Calibri"/>
              </a:rPr>
              <a:t>er</a:t>
            </a:r>
            <a:endParaRPr sz="2650">
              <a:latin typeface="Calibri"/>
              <a:cs typeface="Calibri"/>
            </a:endParaRPr>
          </a:p>
          <a:p>
            <a:pPr marL="12700" marR="61624">
              <a:lnSpc>
                <a:spcPts val="3195"/>
              </a:lnSpc>
            </a:pPr>
            <a:r>
              <a:rPr sz="3975" spc="0" baseline="1030" dirty="0">
                <a:latin typeface="Calibri"/>
                <a:cs typeface="Calibri"/>
              </a:rPr>
              <a:t>p</a:t>
            </a:r>
            <a:r>
              <a:rPr sz="3975" spc="4" baseline="1030" dirty="0">
                <a:latin typeface="Calibri"/>
                <a:cs typeface="Calibri"/>
              </a:rPr>
              <a:t>u</a:t>
            </a:r>
            <a:r>
              <a:rPr sz="3975" spc="-39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chase</a:t>
            </a:r>
            <a:r>
              <a:rPr sz="3975" spc="-14" baseline="1030" dirty="0">
                <a:latin typeface="Calibri"/>
                <a:cs typeface="Calibri"/>
              </a:rPr>
              <a:t> </a:t>
            </a:r>
            <a:r>
              <a:rPr sz="3975" spc="0" baseline="1030" dirty="0">
                <a:latin typeface="Calibri"/>
                <a:cs typeface="Calibri"/>
              </a:rPr>
              <a:t>po</a:t>
            </a:r>
            <a:r>
              <a:rPr sz="3975" spc="-29" baseline="1030" dirty="0">
                <a:latin typeface="Calibri"/>
                <a:cs typeface="Calibri"/>
              </a:rPr>
              <a:t>w</a:t>
            </a:r>
            <a:r>
              <a:rPr sz="3975" spc="0" baseline="1030" dirty="0">
                <a:latin typeface="Calibri"/>
                <a:cs typeface="Calibri"/>
              </a:rPr>
              <a:t>e</a:t>
            </a:r>
            <a:r>
              <a:rPr sz="3975" spc="-275" baseline="1030" dirty="0">
                <a:latin typeface="Calibri"/>
                <a:cs typeface="Calibri"/>
              </a:rPr>
              <a:t>r</a:t>
            </a:r>
            <a:r>
              <a:rPr sz="3975" spc="0" baseline="1030" dirty="0"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6940" y="749579"/>
            <a:ext cx="686564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alling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P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thon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and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Py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charm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0" y="2372666"/>
            <a:ext cx="5715836" cy="402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20"/>
              </a:lnSpc>
              <a:spcBef>
                <a:spcPts val="156"/>
              </a:spcBef>
            </a:pPr>
            <a:r>
              <a:rPr sz="4200" spc="0" baseline="3105" dirty="0">
                <a:latin typeface="Arial"/>
                <a:cs typeface="Arial"/>
                <a:hlinkClick r:id="rId2"/>
              </a:rPr>
              <a:t>•</a:t>
            </a:r>
            <a:r>
              <a:rPr sz="4200" spc="-9" baseline="3105" dirty="0">
                <a:latin typeface="Arial"/>
                <a:cs typeface="Arial"/>
                <a:hlinkClick r:id="rId2"/>
              </a:rPr>
              <a:t> </a:t>
            </a:r>
            <a:r>
              <a:rPr sz="4200" spc="-731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-2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h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s://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ww</a:t>
            </a:r>
            <a:r>
              <a:rPr sz="4200" u="heavy" spc="-17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yth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4200" u="heavy" spc="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.</a:t>
            </a:r>
            <a:r>
              <a:rPr sz="4200" u="heavy" spc="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4200" u="heavy" spc="-3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4200" u="heavy" spc="10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/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d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w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load</a:t>
            </a:r>
            <a:r>
              <a:rPr sz="4200" u="heavy" spc="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/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6940" y="3394374"/>
            <a:ext cx="10036763" cy="786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20"/>
              </a:lnSpc>
              <a:spcBef>
                <a:spcPts val="156"/>
              </a:spcBef>
            </a:pPr>
            <a:r>
              <a:rPr sz="4200" spc="0" baseline="3105" dirty="0">
                <a:latin typeface="Arial"/>
                <a:cs typeface="Arial"/>
                <a:hlinkClick r:id="rId3"/>
              </a:rPr>
              <a:t>•</a:t>
            </a:r>
            <a:r>
              <a:rPr sz="4200" spc="-9" baseline="3105" dirty="0">
                <a:latin typeface="Arial"/>
                <a:cs typeface="Arial"/>
                <a:hlinkClick r:id="rId3"/>
              </a:rPr>
              <a:t> </a:t>
            </a:r>
            <a:r>
              <a:rPr sz="4200" spc="-731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4200" u="heavy" spc="-25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s://</a:t>
            </a:r>
            <a:r>
              <a:rPr sz="4200" u="heavy" spc="1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200" u="heavy" spc="-175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4200" u="heavy" spc="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j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tb</a:t>
            </a:r>
            <a:r>
              <a:rPr sz="4200" u="heavy" spc="-5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ai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s.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4200" u="heavy" spc="-3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har</a:t>
            </a:r>
            <a:r>
              <a:rPr sz="4200" u="heavy" spc="1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wnlo</a:t>
            </a:r>
            <a:r>
              <a:rPr sz="4200" u="heavy" spc="1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/#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se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tio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=</a:t>
            </a:r>
            <a:r>
              <a:rPr sz="4200" u="heavy" spc="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indows</a:t>
            </a:r>
            <a:endParaRPr sz="2800">
              <a:latin typeface="Calibri"/>
              <a:cs typeface="Calibri"/>
            </a:endParaRPr>
          </a:p>
          <a:p>
            <a:pPr marL="241300" marR="65112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(down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f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ee </a:t>
            </a:r>
            <a:r>
              <a:rPr sz="4200" spc="-34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sion)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16940" y="749579"/>
            <a:ext cx="686564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In</a:t>
            </a:r>
            <a:r>
              <a:rPr sz="6600" spc="-34" baseline="3103" dirty="0">
                <a:solidFill>
                  <a:srgbClr val="4471C4"/>
                </a:solidFill>
                <a:latin typeface="Calibri Light"/>
                <a:cs typeface="Calibri Light"/>
              </a:rPr>
              <a:t>s</a:t>
            </a:r>
            <a:r>
              <a:rPr sz="6600" spc="-54" baseline="3103" dirty="0">
                <a:solidFill>
                  <a:srgbClr val="4471C4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alling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P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y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thon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and</a:t>
            </a:r>
            <a:r>
              <a:rPr sz="6600" spc="-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50" baseline="3103" dirty="0">
                <a:solidFill>
                  <a:srgbClr val="4471C4"/>
                </a:solidFill>
                <a:latin typeface="Calibri Light"/>
                <a:cs typeface="Calibri Light"/>
              </a:rPr>
              <a:t>Py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charm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40" y="1799836"/>
            <a:ext cx="190753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540" y="1819782"/>
            <a:ext cx="7526556" cy="1248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0"/>
              </a:lnSpc>
              <a:spcBef>
                <a:spcPts val="137"/>
              </a:spcBef>
            </a:pPr>
            <a:r>
              <a:rPr sz="3900" spc="0" baseline="3150" dirty="0">
                <a:latin typeface="Calibri"/>
                <a:cs typeface="Calibri"/>
              </a:rPr>
              <a:t>I</a:t>
            </a:r>
            <a:r>
              <a:rPr sz="3900" spc="4" baseline="3150" dirty="0">
                <a:latin typeface="Calibri"/>
                <a:cs typeface="Calibri"/>
              </a:rPr>
              <a:t>n</a:t>
            </a:r>
            <a:r>
              <a:rPr sz="3900" spc="-19" baseline="3150" dirty="0">
                <a:latin typeface="Calibri"/>
                <a:cs typeface="Calibri"/>
              </a:rPr>
              <a:t>s</a:t>
            </a:r>
            <a:r>
              <a:rPr sz="3900" spc="-29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all</a:t>
            </a:r>
            <a:r>
              <a:rPr sz="3900" spc="-14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with</a:t>
            </a:r>
            <a:r>
              <a:rPr sz="3900" spc="9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pip </a:t>
            </a:r>
            <a:r>
              <a:rPr sz="3900" u="heavy" spc="-25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h</a:t>
            </a:r>
            <a:r>
              <a:rPr sz="3900" u="heavy" spc="-2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tps://</a:t>
            </a:r>
            <a:r>
              <a:rPr sz="3900" u="heavy" spc="-14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ac</a:t>
            </a:r>
            <a:r>
              <a:rPr sz="3900" u="heavy" spc="-3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k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aging.</a:t>
            </a:r>
            <a:r>
              <a:rPr sz="3900" u="heavy" spc="-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3900" u="heavy" spc="4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y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thon.o</a:t>
            </a:r>
            <a:r>
              <a:rPr sz="3900" u="heavy" spc="-34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3900" u="heavy" spc="8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/in</a:t>
            </a:r>
            <a:r>
              <a:rPr sz="3900" u="heavy" spc="-3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3900" u="heavy" spc="-29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allin</a:t>
            </a:r>
            <a:r>
              <a:rPr sz="3900" u="heavy" spc="10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/</a:t>
            </a:r>
            <a:endParaRPr sz="2600">
              <a:latin typeface="Calibri"/>
              <a:cs typeface="Calibri"/>
            </a:endParaRPr>
          </a:p>
          <a:p>
            <a:pPr marL="241553" marR="49606">
              <a:lnSpc>
                <a:spcPts val="2315"/>
              </a:lnSpc>
            </a:pPr>
            <a:r>
              <a:rPr sz="3300" spc="0" baseline="3723" dirty="0">
                <a:latin typeface="Calibri"/>
                <a:cs typeface="Calibri"/>
              </a:rPr>
              <a:t>–</a:t>
            </a:r>
            <a:r>
              <a:rPr sz="3300" spc="-14" baseline="3723" dirty="0">
                <a:latin typeface="Calibri"/>
                <a:cs typeface="Calibri"/>
              </a:rPr>
              <a:t>p</a:t>
            </a:r>
            <a:r>
              <a:rPr sz="3300" spc="9" baseline="3723" dirty="0">
                <a:latin typeface="Calibri"/>
                <a:cs typeface="Calibri"/>
              </a:rPr>
              <a:t>y</a:t>
            </a:r>
            <a:r>
              <a:rPr sz="3300" spc="0" baseline="3723" dirty="0">
                <a:latin typeface="Calibri"/>
                <a:cs typeface="Calibri"/>
              </a:rPr>
              <a:t>thon</a:t>
            </a:r>
            <a:r>
              <a:rPr sz="3300" spc="-64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-m</a:t>
            </a:r>
            <a:r>
              <a:rPr sz="3300" spc="-9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pip</a:t>
            </a:r>
            <a:r>
              <a:rPr sz="3300" spc="-38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in</a:t>
            </a:r>
            <a:r>
              <a:rPr sz="3300" spc="-19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all</a:t>
            </a:r>
            <a:r>
              <a:rPr sz="3300" spc="-55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-U</a:t>
            </a:r>
            <a:r>
              <a:rPr sz="3300" spc="-10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pip</a:t>
            </a:r>
            <a:r>
              <a:rPr sz="3300" spc="-33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s</a:t>
            </a:r>
            <a:r>
              <a:rPr sz="3300" spc="-9" baseline="3723" dirty="0">
                <a:latin typeface="Calibri"/>
                <a:cs typeface="Calibri"/>
              </a:rPr>
              <a:t>e</a:t>
            </a:r>
            <a:r>
              <a:rPr sz="3300" spc="0" baseline="3723" dirty="0">
                <a:latin typeface="Calibri"/>
                <a:cs typeface="Calibri"/>
              </a:rPr>
              <a:t>tu</a:t>
            </a:r>
            <a:r>
              <a:rPr sz="3300" spc="-19" baseline="3723" dirty="0">
                <a:latin typeface="Calibri"/>
                <a:cs typeface="Calibri"/>
              </a:rPr>
              <a:t>p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4" baseline="3723" dirty="0">
                <a:latin typeface="Calibri"/>
                <a:cs typeface="Calibri"/>
              </a:rPr>
              <a:t>oo</a:t>
            </a:r>
            <a:r>
              <a:rPr sz="3300" spc="0" baseline="3723" dirty="0">
                <a:latin typeface="Calibri"/>
                <a:cs typeface="Calibri"/>
              </a:rPr>
              <a:t>l</a:t>
            </a:r>
            <a:r>
              <a:rPr sz="3300" spc="9" baseline="3723" dirty="0">
                <a:latin typeface="Calibri"/>
                <a:cs typeface="Calibri"/>
              </a:rPr>
              <a:t>s</a:t>
            </a:r>
            <a:r>
              <a:rPr sz="3300" spc="0" baseline="3723" dirty="0">
                <a:latin typeface="Calibri"/>
                <a:cs typeface="Calibri"/>
              </a:rPr>
              <a:t>(i</a:t>
            </a:r>
            <a:r>
              <a:rPr sz="3300" spc="-4" baseline="3723" dirty="0">
                <a:latin typeface="Calibri"/>
                <a:cs typeface="Calibri"/>
              </a:rPr>
              <a:t>n</a:t>
            </a:r>
            <a:r>
              <a:rPr sz="3300" spc="-19" baseline="3723" dirty="0">
                <a:latin typeface="Calibri"/>
                <a:cs typeface="Calibri"/>
              </a:rPr>
              <a:t>s</a:t>
            </a:r>
            <a:r>
              <a:rPr sz="3300" spc="-29" baseline="3723" dirty="0">
                <a:latin typeface="Calibri"/>
                <a:cs typeface="Calibri"/>
              </a:rPr>
              <a:t>t</a:t>
            </a:r>
            <a:r>
              <a:rPr sz="3300" spc="0" baseline="3723" dirty="0">
                <a:latin typeface="Calibri"/>
                <a:cs typeface="Calibri"/>
              </a:rPr>
              <a:t>alling</a:t>
            </a:r>
            <a:r>
              <a:rPr sz="3300" spc="-166" baseline="3723" dirty="0">
                <a:latin typeface="Calibri"/>
                <a:cs typeface="Calibri"/>
              </a:rPr>
              <a:t> </a:t>
            </a:r>
            <a:r>
              <a:rPr sz="3300" spc="0" baseline="3723" dirty="0">
                <a:latin typeface="Calibri"/>
                <a:cs typeface="Calibri"/>
              </a:rPr>
              <a:t>pip)</a:t>
            </a:r>
            <a:endParaRPr sz="2200">
              <a:latin typeface="Calibri"/>
              <a:cs typeface="Calibri"/>
            </a:endParaRPr>
          </a:p>
          <a:p>
            <a:pPr marL="241553" marR="49606">
              <a:lnSpc>
                <a:spcPts val="2350"/>
              </a:lnSpc>
              <a:spcBef>
                <a:spcPts val="1"/>
              </a:spcBef>
            </a:pPr>
            <a:r>
              <a:rPr sz="3300" spc="-4" baseline="2482" dirty="0">
                <a:latin typeface="Calibri"/>
                <a:cs typeface="Calibri"/>
              </a:rPr>
              <a:t>–</a:t>
            </a:r>
            <a:r>
              <a:rPr sz="3300" spc="0" baseline="2482" dirty="0">
                <a:latin typeface="Calibri"/>
                <a:cs typeface="Calibri"/>
              </a:rPr>
              <a:t>pip</a:t>
            </a:r>
            <a:r>
              <a:rPr sz="3300" spc="-10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in</a:t>
            </a:r>
            <a:r>
              <a:rPr sz="3300" spc="-19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all</a:t>
            </a:r>
            <a:r>
              <a:rPr sz="3300" spc="-14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-U</a:t>
            </a:r>
            <a:r>
              <a:rPr sz="3300" spc="-6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pip</a:t>
            </a:r>
            <a:r>
              <a:rPr sz="3300" spc="-9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(</a:t>
            </a:r>
            <a:r>
              <a:rPr sz="3300" spc="-9" baseline="2482" dirty="0">
                <a:latin typeface="Calibri"/>
                <a:cs typeface="Calibri"/>
              </a:rPr>
              <a:t>u</a:t>
            </a:r>
            <a:r>
              <a:rPr sz="3300" spc="0" baseline="2482" dirty="0">
                <a:latin typeface="Calibri"/>
                <a:cs typeface="Calibri"/>
              </a:rPr>
              <a:t>pd</a:t>
            </a:r>
            <a:r>
              <a:rPr sz="3300" spc="-29" baseline="2482" dirty="0">
                <a:latin typeface="Calibri"/>
                <a:cs typeface="Calibri"/>
              </a:rPr>
              <a:t>a</a:t>
            </a:r>
            <a:r>
              <a:rPr sz="3300" spc="0" baseline="2482" dirty="0">
                <a:latin typeface="Calibri"/>
                <a:cs typeface="Calibri"/>
              </a:rPr>
              <a:t>ti</a:t>
            </a:r>
            <a:r>
              <a:rPr sz="3300" spc="-9" baseline="2482" dirty="0">
                <a:latin typeface="Calibri"/>
                <a:cs typeface="Calibri"/>
              </a:rPr>
              <a:t>n</a:t>
            </a:r>
            <a:r>
              <a:rPr sz="3300" spc="0" baseline="2482" dirty="0">
                <a:latin typeface="Calibri"/>
                <a:cs typeface="Calibri"/>
              </a:rPr>
              <a:t>g</a:t>
            </a:r>
            <a:r>
              <a:rPr sz="3300" spc="-33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pip)</a:t>
            </a:r>
            <a:endParaRPr sz="2200">
              <a:latin typeface="Calibri"/>
              <a:cs typeface="Calibri"/>
            </a:endParaRPr>
          </a:p>
          <a:p>
            <a:pPr marL="241553" marR="49606">
              <a:lnSpc>
                <a:spcPts val="2355"/>
              </a:lnSpc>
              <a:spcBef>
                <a:spcPts val="0"/>
              </a:spcBef>
            </a:pPr>
            <a:r>
              <a:rPr sz="3300" spc="0" baseline="2482" dirty="0">
                <a:latin typeface="Calibri"/>
                <a:cs typeface="Calibri"/>
              </a:rPr>
              <a:t>–Pip</a:t>
            </a:r>
            <a:r>
              <a:rPr sz="3300" spc="-28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in</a:t>
            </a:r>
            <a:r>
              <a:rPr sz="3300" spc="-19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all</a:t>
            </a:r>
            <a:r>
              <a:rPr sz="3300" spc="-40" baseline="2482" dirty="0">
                <a:latin typeface="Calibri"/>
                <a:cs typeface="Calibri"/>
              </a:rPr>
              <a:t> </a:t>
            </a:r>
            <a:r>
              <a:rPr sz="3300" spc="9" baseline="2482" dirty="0">
                <a:latin typeface="Calibri"/>
                <a:cs typeface="Calibri"/>
              </a:rPr>
              <a:t>“</a:t>
            </a:r>
            <a:r>
              <a:rPr sz="3300" spc="0" baseline="2482" dirty="0">
                <a:latin typeface="Calibri"/>
                <a:cs typeface="Calibri"/>
              </a:rPr>
              <a:t>lib</a:t>
            </a:r>
            <a:r>
              <a:rPr sz="3300" spc="-50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a</a:t>
            </a:r>
            <a:r>
              <a:rPr sz="3300" spc="14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y_nam</a:t>
            </a:r>
            <a:r>
              <a:rPr sz="3300" spc="4" baseline="2482" dirty="0">
                <a:latin typeface="Calibri"/>
                <a:cs typeface="Calibri"/>
              </a:rPr>
              <a:t>e</a:t>
            </a:r>
            <a:r>
              <a:rPr sz="3300" spc="0" baseline="2482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40" y="3502525"/>
            <a:ext cx="190753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40" y="3522472"/>
            <a:ext cx="3487126" cy="6526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79">
              <a:lnSpc>
                <a:spcPts val="2750"/>
              </a:lnSpc>
              <a:spcBef>
                <a:spcPts val="137"/>
              </a:spcBef>
            </a:pPr>
            <a:r>
              <a:rPr sz="3900" spc="0" baseline="3150" dirty="0">
                <a:latin typeface="Calibri"/>
                <a:cs typeface="Calibri"/>
              </a:rPr>
              <a:t>I</a:t>
            </a:r>
            <a:r>
              <a:rPr sz="3900" spc="4" baseline="3150" dirty="0">
                <a:latin typeface="Calibri"/>
                <a:cs typeface="Calibri"/>
              </a:rPr>
              <a:t>n</a:t>
            </a:r>
            <a:r>
              <a:rPr sz="3900" spc="-19" baseline="3150" dirty="0">
                <a:latin typeface="Calibri"/>
                <a:cs typeface="Calibri"/>
              </a:rPr>
              <a:t>s</a:t>
            </a:r>
            <a:r>
              <a:rPr sz="3900" spc="-29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all</a:t>
            </a:r>
            <a:r>
              <a:rPr sz="3900" spc="-14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with ea</a:t>
            </a:r>
            <a:r>
              <a:rPr sz="3900" spc="-44" baseline="3150" dirty="0">
                <a:latin typeface="Calibri"/>
                <a:cs typeface="Calibri"/>
              </a:rPr>
              <a:t>s</a:t>
            </a:r>
            <a:r>
              <a:rPr sz="3900" spc="0" baseline="3150" dirty="0">
                <a:latin typeface="Calibri"/>
                <a:cs typeface="Calibri"/>
              </a:rPr>
              <a:t>y_in</a:t>
            </a:r>
            <a:r>
              <a:rPr sz="3900" spc="-25" baseline="3150" dirty="0">
                <a:latin typeface="Calibri"/>
                <a:cs typeface="Calibri"/>
              </a:rPr>
              <a:t>s</a:t>
            </a:r>
            <a:r>
              <a:rPr sz="3900" spc="-29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all</a:t>
            </a:r>
            <a:endParaRPr sz="2600">
              <a:latin typeface="Calibri"/>
              <a:cs typeface="Calibri"/>
            </a:endParaRPr>
          </a:p>
          <a:p>
            <a:pPr marL="241553">
              <a:lnSpc>
                <a:spcPts val="2330"/>
              </a:lnSpc>
            </a:pPr>
            <a:r>
              <a:rPr sz="3300" spc="-4" baseline="2482" dirty="0">
                <a:latin typeface="Calibri"/>
                <a:cs typeface="Calibri"/>
              </a:rPr>
              <a:t>–</a:t>
            </a:r>
            <a:r>
              <a:rPr sz="3300" spc="0" baseline="2482" dirty="0">
                <a:latin typeface="Calibri"/>
                <a:cs typeface="Calibri"/>
              </a:rPr>
              <a:t>ea</a:t>
            </a:r>
            <a:r>
              <a:rPr sz="3300" spc="-29" baseline="2482" dirty="0">
                <a:latin typeface="Calibri"/>
                <a:cs typeface="Calibri"/>
              </a:rPr>
              <a:t>s</a:t>
            </a:r>
            <a:r>
              <a:rPr sz="3300" spc="0" baseline="2482" dirty="0">
                <a:latin typeface="Calibri"/>
                <a:cs typeface="Calibri"/>
              </a:rPr>
              <a:t>y_in</a:t>
            </a:r>
            <a:r>
              <a:rPr sz="3300" spc="-25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all“lib</a:t>
            </a:r>
            <a:r>
              <a:rPr sz="3300" spc="-50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a</a:t>
            </a:r>
            <a:r>
              <a:rPr sz="3300" spc="14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y_nam</a:t>
            </a:r>
            <a:r>
              <a:rPr sz="3300" spc="-4" baseline="2482" dirty="0">
                <a:latin typeface="Calibri"/>
                <a:cs typeface="Calibri"/>
              </a:rPr>
              <a:t>e</a:t>
            </a:r>
            <a:r>
              <a:rPr sz="3300" spc="0" baseline="2482" dirty="0"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4610727"/>
            <a:ext cx="190753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40" y="4630674"/>
            <a:ext cx="3815231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0"/>
              </a:lnSpc>
              <a:spcBef>
                <a:spcPts val="137"/>
              </a:spcBef>
            </a:pPr>
            <a:r>
              <a:rPr sz="3900" spc="0" baseline="3150" dirty="0">
                <a:latin typeface="Calibri"/>
                <a:cs typeface="Calibri"/>
              </a:rPr>
              <a:t>I</a:t>
            </a:r>
            <a:r>
              <a:rPr sz="3900" spc="4" baseline="3150" dirty="0">
                <a:latin typeface="Calibri"/>
                <a:cs typeface="Calibri"/>
              </a:rPr>
              <a:t>n</a:t>
            </a:r>
            <a:r>
              <a:rPr sz="3900" spc="-19" baseline="3150" dirty="0">
                <a:latin typeface="Calibri"/>
                <a:cs typeface="Calibri"/>
              </a:rPr>
              <a:t>s</a:t>
            </a:r>
            <a:r>
              <a:rPr sz="3900" spc="-29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all</a:t>
            </a:r>
            <a:r>
              <a:rPr sz="3900" spc="-14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with</a:t>
            </a:r>
            <a:r>
              <a:rPr sz="3900" spc="9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wheel</a:t>
            </a:r>
            <a:r>
              <a:rPr sz="3900" spc="-9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(</a:t>
            </a:r>
            <a:r>
              <a:rPr sz="3900" spc="-100" baseline="3150" dirty="0">
                <a:latin typeface="Calibri"/>
                <a:cs typeface="Calibri"/>
              </a:rPr>
              <a:t>.</a:t>
            </a:r>
            <a:r>
              <a:rPr sz="3900" spc="0" baseline="3150" dirty="0">
                <a:latin typeface="Calibri"/>
                <a:cs typeface="Calibri"/>
              </a:rPr>
              <a:t>whlfil</a:t>
            </a:r>
            <a:r>
              <a:rPr sz="3900" spc="9" baseline="3150" dirty="0">
                <a:latin typeface="Calibri"/>
                <a:cs typeface="Calibri"/>
              </a:rPr>
              <a:t>e</a:t>
            </a:r>
            <a:r>
              <a:rPr sz="3900" spc="0" baseline="3150" dirty="0">
                <a:latin typeface="Calibri"/>
                <a:cs typeface="Calibri"/>
              </a:rPr>
              <a:t>s)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977383"/>
            <a:ext cx="152756" cy="9020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">
              <a:lnSpc>
                <a:spcPts val="2340"/>
              </a:lnSpc>
              <a:spcBef>
                <a:spcPts val="117"/>
              </a:spcBef>
            </a:pPr>
            <a:r>
              <a:rPr sz="3300" spc="0" baseline="2482" dirty="0"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50"/>
              </a:lnSpc>
              <a:spcBef>
                <a:spcPts val="0"/>
              </a:spcBef>
            </a:pPr>
            <a:r>
              <a:rPr sz="3300" spc="0" baseline="2482" dirty="0"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  <a:p>
            <a:pPr marL="12700" marR="139">
              <a:lnSpc>
                <a:spcPts val="2355"/>
              </a:lnSpc>
              <a:spcBef>
                <a:spcPts val="0"/>
              </a:spcBef>
            </a:pPr>
            <a:r>
              <a:rPr sz="3300" spc="0" baseline="2482" dirty="0"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3746" y="4977383"/>
            <a:ext cx="4115297" cy="9020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340"/>
              </a:lnSpc>
              <a:spcBef>
                <a:spcPts val="117"/>
              </a:spcBef>
            </a:pPr>
            <a:r>
              <a:rPr sz="3300" spc="0" baseline="2482" dirty="0">
                <a:latin typeface="Calibri"/>
                <a:cs typeface="Calibri"/>
              </a:rPr>
              <a:t>Go</a:t>
            </a:r>
            <a:r>
              <a:rPr sz="3300" spc="-20" baseline="2482" dirty="0">
                <a:latin typeface="Calibri"/>
                <a:cs typeface="Calibri"/>
              </a:rPr>
              <a:t> 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o</a:t>
            </a:r>
            <a:r>
              <a:rPr sz="3300" spc="-1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binaries</a:t>
            </a:r>
            <a:r>
              <a:rPr sz="3300" spc="-70" baseline="2482" dirty="0">
                <a:latin typeface="Calibri"/>
                <a:cs typeface="Calibri"/>
              </a:rPr>
              <a:t> </a:t>
            </a:r>
            <a:r>
              <a:rPr sz="3300" spc="-44" baseline="2482" dirty="0">
                <a:latin typeface="Calibri"/>
                <a:cs typeface="Calibri"/>
              </a:rPr>
              <a:t>f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0" baseline="2482" dirty="0">
                <a:latin typeface="Calibri"/>
                <a:cs typeface="Calibri"/>
              </a:rPr>
              <a:t>r</a:t>
            </a:r>
            <a:r>
              <a:rPr sz="3300" spc="-25" baseline="2482" dirty="0">
                <a:latin typeface="Calibri"/>
                <a:cs typeface="Calibri"/>
              </a:rPr>
              <a:t> </a:t>
            </a:r>
            <a:r>
              <a:rPr sz="3300" spc="-14" baseline="2482" dirty="0">
                <a:latin typeface="Calibri"/>
                <a:cs typeface="Calibri"/>
              </a:rPr>
              <a:t>p</a:t>
            </a:r>
            <a:r>
              <a:rPr sz="3300" spc="9" baseline="2482" dirty="0">
                <a:latin typeface="Calibri"/>
                <a:cs typeface="Calibri"/>
              </a:rPr>
              <a:t>y</a:t>
            </a:r>
            <a:r>
              <a:rPr sz="3300" spc="0" baseline="2482" dirty="0">
                <a:latin typeface="Calibri"/>
                <a:cs typeface="Calibri"/>
              </a:rPr>
              <a:t>thon</a:t>
            </a:r>
            <a:r>
              <a:rPr sz="3300" spc="-63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pac</a:t>
            </a:r>
            <a:r>
              <a:rPr sz="3300" spc="-39" baseline="2482" dirty="0">
                <a:latin typeface="Calibri"/>
                <a:cs typeface="Calibri"/>
              </a:rPr>
              <a:t>k</a:t>
            </a:r>
            <a:r>
              <a:rPr sz="3300" spc="0" baseline="2482" dirty="0">
                <a:latin typeface="Calibri"/>
                <a:cs typeface="Calibri"/>
              </a:rPr>
              <a:t>a</a:t>
            </a:r>
            <a:r>
              <a:rPr sz="3300" spc="-19" baseline="2482" dirty="0">
                <a:latin typeface="Calibri"/>
                <a:cs typeface="Calibri"/>
              </a:rPr>
              <a:t>g</a:t>
            </a:r>
            <a:r>
              <a:rPr sz="3300" spc="0" baseline="2482" dirty="0">
                <a:latin typeface="Calibri"/>
                <a:cs typeface="Calibri"/>
              </a:rPr>
              <a:t>es</a:t>
            </a:r>
            <a:endParaRPr sz="2200">
              <a:latin typeface="Calibri"/>
              <a:cs typeface="Calibri"/>
            </a:endParaRPr>
          </a:p>
          <a:p>
            <a:pPr marL="12700" marR="41833">
              <a:lnSpc>
                <a:spcPts val="2350"/>
              </a:lnSpc>
              <a:spcBef>
                <a:spcPts val="0"/>
              </a:spcBef>
            </a:pPr>
            <a:r>
              <a:rPr sz="3300" spc="0" baseline="2482" dirty="0">
                <a:latin typeface="Calibri"/>
                <a:cs typeface="Calibri"/>
              </a:rPr>
              <a:t>Pip </a:t>
            </a:r>
            <a:r>
              <a:rPr sz="3300" spc="-4" baseline="2482" dirty="0">
                <a:latin typeface="Calibri"/>
                <a:cs typeface="Calibri"/>
              </a:rPr>
              <a:t>i</a:t>
            </a:r>
            <a:r>
              <a:rPr sz="3300" spc="0" baseline="2482" dirty="0">
                <a:latin typeface="Calibri"/>
                <a:cs typeface="Calibri"/>
              </a:rPr>
              <a:t>n</a:t>
            </a:r>
            <a:r>
              <a:rPr sz="3300" spc="-25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all</a:t>
            </a:r>
            <a:r>
              <a:rPr sz="3300" spc="-35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whe</a:t>
            </a:r>
            <a:r>
              <a:rPr sz="3300" spc="-4" baseline="2482" dirty="0">
                <a:latin typeface="Calibri"/>
                <a:cs typeface="Calibri"/>
              </a:rPr>
              <a:t>e</a:t>
            </a:r>
            <a:r>
              <a:rPr sz="3300" spc="0" baseline="2482" dirty="0">
                <a:latin typeface="Calibri"/>
                <a:cs typeface="Calibri"/>
              </a:rPr>
              <a:t>l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55"/>
              </a:lnSpc>
              <a:spcBef>
                <a:spcPts val="0"/>
              </a:spcBef>
            </a:pPr>
            <a:r>
              <a:rPr sz="3300" spc="0" baseline="2482" dirty="0">
                <a:latin typeface="Calibri"/>
                <a:cs typeface="Calibri"/>
              </a:rPr>
              <a:t>pip</a:t>
            </a:r>
            <a:r>
              <a:rPr sz="3300" spc="-33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in</a:t>
            </a:r>
            <a:r>
              <a:rPr sz="3300" spc="-19" baseline="2482" dirty="0">
                <a:latin typeface="Calibri"/>
                <a:cs typeface="Calibri"/>
              </a:rPr>
              <a:t>s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all</a:t>
            </a:r>
            <a:r>
              <a:rPr sz="3300" spc="-40" baseline="2482" dirty="0">
                <a:latin typeface="Calibri"/>
                <a:cs typeface="Calibri"/>
              </a:rPr>
              <a:t> </a:t>
            </a:r>
            <a:r>
              <a:rPr sz="3300" spc="-150" baseline="2482" dirty="0">
                <a:latin typeface="Calibri"/>
                <a:cs typeface="Calibri"/>
              </a:rPr>
              <a:t>P</a:t>
            </a:r>
            <a:r>
              <a:rPr sz="3300" spc="-164" baseline="2482" dirty="0">
                <a:latin typeface="Calibri"/>
                <a:cs typeface="Calibri"/>
              </a:rPr>
              <a:t>A</a:t>
            </a:r>
            <a:r>
              <a:rPr sz="3300" spc="0" baseline="2482" dirty="0">
                <a:latin typeface="Calibri"/>
                <a:cs typeface="Calibri"/>
              </a:rPr>
              <a:t>TH+“lib</a:t>
            </a:r>
            <a:r>
              <a:rPr sz="3300" spc="-44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a</a:t>
            </a:r>
            <a:r>
              <a:rPr sz="3300" spc="14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y_name</a:t>
            </a:r>
            <a:r>
              <a:rPr sz="3300" spc="-200" baseline="2482" dirty="0">
                <a:latin typeface="Calibri"/>
                <a:cs typeface="Calibri"/>
              </a:rPr>
              <a:t>”</a:t>
            </a:r>
            <a:r>
              <a:rPr sz="3300" spc="-69" baseline="2482" dirty="0">
                <a:latin typeface="Calibri"/>
                <a:cs typeface="Calibri"/>
              </a:rPr>
              <a:t>.</a:t>
            </a:r>
            <a:r>
              <a:rPr sz="3300" spc="0" baseline="2482" dirty="0">
                <a:latin typeface="Calibri"/>
                <a:cs typeface="Calibri"/>
              </a:rPr>
              <a:t>whl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591683" y="4977383"/>
            <a:ext cx="506367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sz="3300" u="heavy" spc="-25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3300" u="heavy" spc="-3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tp://</a:t>
            </a:r>
            <a:r>
              <a:rPr sz="3300" u="heavy" spc="14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3300" u="heavy" spc="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3300" u="heavy" spc="-144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.l</a:t>
            </a:r>
            <a:r>
              <a:rPr sz="3300" u="heavy" spc="-5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f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d.u</a:t>
            </a:r>
            <a:r>
              <a:rPr sz="3300" u="heavy" spc="-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i.edu/~</a:t>
            </a:r>
            <a:r>
              <a:rPr sz="3300" u="heavy" spc="-1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3300" u="heavy" spc="4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hl</a:t>
            </a:r>
            <a:r>
              <a:rPr sz="3300" u="heavy" spc="-75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e/</a:t>
            </a:r>
            <a:r>
              <a:rPr sz="3300" u="heavy" spc="-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3300" u="heavy" spc="9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thonli</a:t>
            </a:r>
            <a:r>
              <a:rPr sz="3300" u="heavy" spc="-14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3300" u="heavy" spc="0" baseline="248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s/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82896" y="0"/>
            <a:ext cx="7308977" cy="336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2896" y="3493006"/>
            <a:ext cx="7308977" cy="3364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1080" y="-51819"/>
            <a:ext cx="1356360" cy="6957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6096000" h="6857999">
                <a:moveTo>
                  <a:pt x="4946015" y="6788730"/>
                </a:moveTo>
                <a:lnTo>
                  <a:pt x="5050545" y="6657320"/>
                </a:lnTo>
                <a:lnTo>
                  <a:pt x="5150881" y="6521142"/>
                </a:lnTo>
                <a:lnTo>
                  <a:pt x="5246899" y="6380350"/>
                </a:lnTo>
                <a:lnTo>
                  <a:pt x="5338470" y="6235096"/>
                </a:lnTo>
                <a:lnTo>
                  <a:pt x="5425469" y="6085533"/>
                </a:lnTo>
                <a:lnTo>
                  <a:pt x="5507770" y="5931815"/>
                </a:lnTo>
                <a:lnTo>
                  <a:pt x="5585247" y="5774094"/>
                </a:lnTo>
                <a:lnTo>
                  <a:pt x="5657773" y="5612522"/>
                </a:lnTo>
                <a:lnTo>
                  <a:pt x="5725223" y="5447253"/>
                </a:lnTo>
                <a:lnTo>
                  <a:pt x="5787469" y="5278440"/>
                </a:lnTo>
                <a:lnTo>
                  <a:pt x="5844386" y="5106235"/>
                </a:lnTo>
                <a:lnTo>
                  <a:pt x="5895848" y="4930792"/>
                </a:lnTo>
                <a:lnTo>
                  <a:pt x="5941727" y="4752262"/>
                </a:lnTo>
                <a:lnTo>
                  <a:pt x="5981900" y="4570800"/>
                </a:lnTo>
                <a:lnTo>
                  <a:pt x="6016238" y="4386558"/>
                </a:lnTo>
                <a:lnTo>
                  <a:pt x="6044615" y="4199689"/>
                </a:lnTo>
                <a:lnTo>
                  <a:pt x="6066907" y="4010346"/>
                </a:lnTo>
                <a:lnTo>
                  <a:pt x="6082985" y="3818681"/>
                </a:lnTo>
                <a:lnTo>
                  <a:pt x="6092725" y="3624848"/>
                </a:lnTo>
                <a:lnTo>
                  <a:pt x="6096000" y="3429000"/>
                </a:lnTo>
                <a:lnTo>
                  <a:pt x="6092725" y="3233151"/>
                </a:lnTo>
                <a:lnTo>
                  <a:pt x="6082985" y="3039318"/>
                </a:lnTo>
                <a:lnTo>
                  <a:pt x="6066907" y="2847654"/>
                </a:lnTo>
                <a:lnTo>
                  <a:pt x="6044615" y="2658312"/>
                </a:lnTo>
                <a:lnTo>
                  <a:pt x="6016238" y="2471443"/>
                </a:lnTo>
                <a:lnTo>
                  <a:pt x="5981900" y="2287202"/>
                </a:lnTo>
                <a:lnTo>
                  <a:pt x="5941727" y="2105740"/>
                </a:lnTo>
                <a:lnTo>
                  <a:pt x="5895848" y="1927211"/>
                </a:lnTo>
                <a:lnTo>
                  <a:pt x="5844386" y="1751768"/>
                </a:lnTo>
                <a:lnTo>
                  <a:pt x="5787469" y="1579562"/>
                </a:lnTo>
                <a:lnTo>
                  <a:pt x="5725223" y="1410747"/>
                </a:lnTo>
                <a:lnTo>
                  <a:pt x="5657773" y="1245476"/>
                </a:lnTo>
                <a:lnTo>
                  <a:pt x="5585247" y="1083902"/>
                </a:lnTo>
                <a:lnTo>
                  <a:pt x="5507770" y="926176"/>
                </a:lnTo>
                <a:lnTo>
                  <a:pt x="5425469" y="772453"/>
                </a:lnTo>
                <a:lnTo>
                  <a:pt x="5338470" y="622885"/>
                </a:lnTo>
                <a:lnTo>
                  <a:pt x="5246899" y="477624"/>
                </a:lnTo>
                <a:lnTo>
                  <a:pt x="5150881" y="336823"/>
                </a:lnTo>
                <a:lnTo>
                  <a:pt x="5050545" y="200636"/>
                </a:lnTo>
                <a:lnTo>
                  <a:pt x="4946015" y="69215"/>
                </a:lnTo>
                <a:lnTo>
                  <a:pt x="4883023" y="0"/>
                </a:lnTo>
                <a:lnTo>
                  <a:pt x="0" y="0"/>
                </a:lnTo>
                <a:lnTo>
                  <a:pt x="0" y="6857998"/>
                </a:lnTo>
                <a:lnTo>
                  <a:pt x="4883023" y="6857998"/>
                </a:lnTo>
                <a:lnTo>
                  <a:pt x="4946015" y="6788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6096000" h="6857999">
                <a:moveTo>
                  <a:pt x="4946015" y="6788730"/>
                </a:moveTo>
                <a:lnTo>
                  <a:pt x="5050545" y="6657320"/>
                </a:lnTo>
                <a:lnTo>
                  <a:pt x="5150881" y="6521142"/>
                </a:lnTo>
                <a:lnTo>
                  <a:pt x="5246899" y="6380350"/>
                </a:lnTo>
                <a:lnTo>
                  <a:pt x="5338470" y="6235096"/>
                </a:lnTo>
                <a:lnTo>
                  <a:pt x="5425469" y="6085533"/>
                </a:lnTo>
                <a:lnTo>
                  <a:pt x="5507770" y="5931815"/>
                </a:lnTo>
                <a:lnTo>
                  <a:pt x="5585247" y="5774094"/>
                </a:lnTo>
                <a:lnTo>
                  <a:pt x="5657773" y="5612522"/>
                </a:lnTo>
                <a:lnTo>
                  <a:pt x="5725223" y="5447253"/>
                </a:lnTo>
                <a:lnTo>
                  <a:pt x="5787469" y="5278440"/>
                </a:lnTo>
                <a:lnTo>
                  <a:pt x="5844386" y="5106235"/>
                </a:lnTo>
                <a:lnTo>
                  <a:pt x="5895848" y="4930792"/>
                </a:lnTo>
                <a:lnTo>
                  <a:pt x="5941727" y="4752262"/>
                </a:lnTo>
                <a:lnTo>
                  <a:pt x="5981900" y="4570800"/>
                </a:lnTo>
                <a:lnTo>
                  <a:pt x="6016238" y="4386558"/>
                </a:lnTo>
                <a:lnTo>
                  <a:pt x="6044615" y="4199689"/>
                </a:lnTo>
                <a:lnTo>
                  <a:pt x="6066907" y="4010346"/>
                </a:lnTo>
                <a:lnTo>
                  <a:pt x="6082985" y="3818681"/>
                </a:lnTo>
                <a:lnTo>
                  <a:pt x="6092725" y="3624848"/>
                </a:lnTo>
                <a:lnTo>
                  <a:pt x="6096000" y="3429000"/>
                </a:lnTo>
                <a:lnTo>
                  <a:pt x="6092725" y="3233151"/>
                </a:lnTo>
                <a:lnTo>
                  <a:pt x="6082985" y="3039318"/>
                </a:lnTo>
                <a:lnTo>
                  <a:pt x="6066907" y="2847654"/>
                </a:lnTo>
                <a:lnTo>
                  <a:pt x="6044615" y="2658312"/>
                </a:lnTo>
                <a:lnTo>
                  <a:pt x="6016238" y="2471443"/>
                </a:lnTo>
                <a:lnTo>
                  <a:pt x="5981900" y="2287202"/>
                </a:lnTo>
                <a:lnTo>
                  <a:pt x="5941727" y="2105740"/>
                </a:lnTo>
                <a:lnTo>
                  <a:pt x="5895848" y="1927211"/>
                </a:lnTo>
                <a:lnTo>
                  <a:pt x="5844386" y="1751768"/>
                </a:lnTo>
                <a:lnTo>
                  <a:pt x="5787469" y="1579562"/>
                </a:lnTo>
                <a:lnTo>
                  <a:pt x="5725223" y="1410747"/>
                </a:lnTo>
                <a:lnTo>
                  <a:pt x="5657773" y="1245476"/>
                </a:lnTo>
                <a:lnTo>
                  <a:pt x="5585247" y="1083902"/>
                </a:lnTo>
                <a:lnTo>
                  <a:pt x="5507770" y="926176"/>
                </a:lnTo>
                <a:lnTo>
                  <a:pt x="5425469" y="772453"/>
                </a:lnTo>
                <a:lnTo>
                  <a:pt x="5338470" y="622885"/>
                </a:lnTo>
                <a:lnTo>
                  <a:pt x="5246899" y="477624"/>
                </a:lnTo>
                <a:lnTo>
                  <a:pt x="5150881" y="336823"/>
                </a:lnTo>
                <a:lnTo>
                  <a:pt x="5050545" y="200636"/>
                </a:lnTo>
                <a:lnTo>
                  <a:pt x="4946015" y="69215"/>
                </a:lnTo>
                <a:lnTo>
                  <a:pt x="4883023" y="0"/>
                </a:lnTo>
                <a:lnTo>
                  <a:pt x="0" y="0"/>
                </a:lnTo>
                <a:lnTo>
                  <a:pt x="0" y="6857998"/>
                </a:lnTo>
                <a:lnTo>
                  <a:pt x="4883023" y="6857998"/>
                </a:lnTo>
                <a:lnTo>
                  <a:pt x="4946015" y="6788730"/>
                </a:lnTo>
              </a:path>
            </a:pathLst>
          </a:custGeom>
          <a:ln w="9525">
            <a:solidFill>
              <a:srgbClr val="EEEEE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6086856" cy="6857999"/>
          </a:xfrm>
          <a:custGeom>
            <a:avLst/>
            <a:gdLst/>
            <a:ahLst/>
            <a:cxnLst/>
            <a:rect l="l" t="t" r="r" b="b"/>
            <a:pathLst>
              <a:path w="6086856" h="6857999">
                <a:moveTo>
                  <a:pt x="4936998" y="6788730"/>
                </a:moveTo>
                <a:lnTo>
                  <a:pt x="5041510" y="6657320"/>
                </a:lnTo>
                <a:lnTo>
                  <a:pt x="5141830" y="6521142"/>
                </a:lnTo>
                <a:lnTo>
                  <a:pt x="5237833" y="6380350"/>
                </a:lnTo>
                <a:lnTo>
                  <a:pt x="5329391" y="6235096"/>
                </a:lnTo>
                <a:lnTo>
                  <a:pt x="5416379" y="6085533"/>
                </a:lnTo>
                <a:lnTo>
                  <a:pt x="5498670" y="5931815"/>
                </a:lnTo>
                <a:lnTo>
                  <a:pt x="5576138" y="5774094"/>
                </a:lnTo>
                <a:lnTo>
                  <a:pt x="5648657" y="5612522"/>
                </a:lnTo>
                <a:lnTo>
                  <a:pt x="5716100" y="5447253"/>
                </a:lnTo>
                <a:lnTo>
                  <a:pt x="5778341" y="5278440"/>
                </a:lnTo>
                <a:lnTo>
                  <a:pt x="5835253" y="5106235"/>
                </a:lnTo>
                <a:lnTo>
                  <a:pt x="5886712" y="4930792"/>
                </a:lnTo>
                <a:lnTo>
                  <a:pt x="5932589" y="4752262"/>
                </a:lnTo>
                <a:lnTo>
                  <a:pt x="5972759" y="4570800"/>
                </a:lnTo>
                <a:lnTo>
                  <a:pt x="6007096" y="4386558"/>
                </a:lnTo>
                <a:lnTo>
                  <a:pt x="6035472" y="4199689"/>
                </a:lnTo>
                <a:lnTo>
                  <a:pt x="6057763" y="4010346"/>
                </a:lnTo>
                <a:lnTo>
                  <a:pt x="6073841" y="3818681"/>
                </a:lnTo>
                <a:lnTo>
                  <a:pt x="6083581" y="3624848"/>
                </a:lnTo>
                <a:lnTo>
                  <a:pt x="6086856" y="3429000"/>
                </a:lnTo>
                <a:lnTo>
                  <a:pt x="6083581" y="3233151"/>
                </a:lnTo>
                <a:lnTo>
                  <a:pt x="6073841" y="3039318"/>
                </a:lnTo>
                <a:lnTo>
                  <a:pt x="6057763" y="2847654"/>
                </a:lnTo>
                <a:lnTo>
                  <a:pt x="6035472" y="2658312"/>
                </a:lnTo>
                <a:lnTo>
                  <a:pt x="6007096" y="2471443"/>
                </a:lnTo>
                <a:lnTo>
                  <a:pt x="5972759" y="2287202"/>
                </a:lnTo>
                <a:lnTo>
                  <a:pt x="5932589" y="2105740"/>
                </a:lnTo>
                <a:lnTo>
                  <a:pt x="5886712" y="1927211"/>
                </a:lnTo>
                <a:lnTo>
                  <a:pt x="5835253" y="1751768"/>
                </a:lnTo>
                <a:lnTo>
                  <a:pt x="5778341" y="1579562"/>
                </a:lnTo>
                <a:lnTo>
                  <a:pt x="5716100" y="1410747"/>
                </a:lnTo>
                <a:lnTo>
                  <a:pt x="5648657" y="1245476"/>
                </a:lnTo>
                <a:lnTo>
                  <a:pt x="5576138" y="1083902"/>
                </a:lnTo>
                <a:lnTo>
                  <a:pt x="5498670" y="926176"/>
                </a:lnTo>
                <a:lnTo>
                  <a:pt x="5416379" y="772453"/>
                </a:lnTo>
                <a:lnTo>
                  <a:pt x="5329391" y="622885"/>
                </a:lnTo>
                <a:lnTo>
                  <a:pt x="5237833" y="477624"/>
                </a:lnTo>
                <a:lnTo>
                  <a:pt x="5141830" y="336823"/>
                </a:lnTo>
                <a:lnTo>
                  <a:pt x="5041510" y="200636"/>
                </a:lnTo>
                <a:lnTo>
                  <a:pt x="4936998" y="69215"/>
                </a:lnTo>
                <a:lnTo>
                  <a:pt x="4874006" y="0"/>
                </a:lnTo>
                <a:lnTo>
                  <a:pt x="0" y="0"/>
                </a:lnTo>
                <a:lnTo>
                  <a:pt x="0" y="6857998"/>
                </a:lnTo>
                <a:lnTo>
                  <a:pt x="4874006" y="6857998"/>
                </a:lnTo>
                <a:lnTo>
                  <a:pt x="4936998" y="6788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152143"/>
            <a:ext cx="128016" cy="653796"/>
          </a:xfrm>
          <a:custGeom>
            <a:avLst/>
            <a:gdLst/>
            <a:ahLst/>
            <a:cxnLst/>
            <a:rect l="l" t="t" r="r" b="b"/>
            <a:pathLst>
              <a:path w="128016" h="653796">
                <a:moveTo>
                  <a:pt x="0" y="653796"/>
                </a:moveTo>
                <a:lnTo>
                  <a:pt x="128016" y="653796"/>
                </a:lnTo>
                <a:lnTo>
                  <a:pt x="128016" y="0"/>
                </a:lnTo>
                <a:lnTo>
                  <a:pt x="0" y="0"/>
                </a:lnTo>
                <a:lnTo>
                  <a:pt x="0" y="65379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580" y="2203704"/>
            <a:ext cx="4892040" cy="0"/>
          </a:xfrm>
          <a:custGeom>
            <a:avLst/>
            <a:gdLst/>
            <a:ahLst/>
            <a:cxnLst/>
            <a:rect l="l" t="t" r="r" b="b"/>
            <a:pathLst>
              <a:path w="4892040">
                <a:moveTo>
                  <a:pt x="0" y="0"/>
                </a:moveTo>
                <a:lnTo>
                  <a:pt x="4892040" y="0"/>
                </a:lnTo>
              </a:path>
            </a:pathLst>
          </a:custGeom>
          <a:ln w="1955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580" y="2203704"/>
            <a:ext cx="4892040" cy="0"/>
          </a:xfrm>
          <a:custGeom>
            <a:avLst/>
            <a:gdLst/>
            <a:ahLst/>
            <a:cxnLst/>
            <a:rect l="l" t="t" r="r" b="b"/>
            <a:pathLst>
              <a:path w="4892040">
                <a:moveTo>
                  <a:pt x="0" y="0"/>
                </a:moveTo>
                <a:lnTo>
                  <a:pt x="4892040" y="0"/>
                </a:lnTo>
              </a:path>
            </a:pathLst>
          </a:custGeom>
          <a:ln w="19557">
            <a:solidFill>
              <a:srgbClr val="D4D4D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526796" y="2514371"/>
            <a:ext cx="2992506" cy="456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60"/>
              </a:lnSpc>
              <a:spcBef>
                <a:spcPts val="178"/>
              </a:spcBef>
            </a:pPr>
            <a:r>
              <a:rPr sz="5100" spc="0" baseline="3212" dirty="0">
                <a:latin typeface="Calibri Light"/>
                <a:cs typeface="Calibri Light"/>
              </a:rPr>
              <a:t>Neu</a:t>
            </a:r>
            <a:r>
              <a:rPr sz="5100" spc="-64" baseline="3212" dirty="0">
                <a:latin typeface="Calibri Light"/>
                <a:cs typeface="Calibri Light"/>
              </a:rPr>
              <a:t>r</a:t>
            </a:r>
            <a:r>
              <a:rPr sz="5100" spc="0" baseline="3212" dirty="0">
                <a:latin typeface="Calibri Light"/>
                <a:cs typeface="Calibri Light"/>
              </a:rPr>
              <a:t>al</a:t>
            </a:r>
            <a:r>
              <a:rPr sz="5100" spc="-9" baseline="3212" dirty="0">
                <a:latin typeface="Calibri Light"/>
                <a:cs typeface="Calibri Light"/>
              </a:rPr>
              <a:t> </a:t>
            </a:r>
            <a:r>
              <a:rPr sz="5100" spc="0" baseline="3212" dirty="0">
                <a:latin typeface="Calibri Light"/>
                <a:cs typeface="Calibri Light"/>
              </a:rPr>
              <a:t>Net</a:t>
            </a:r>
            <a:r>
              <a:rPr sz="5100" spc="-44" baseline="3212" dirty="0">
                <a:latin typeface="Calibri Light"/>
                <a:cs typeface="Calibri Light"/>
              </a:rPr>
              <a:t>w</a:t>
            </a:r>
            <a:r>
              <a:rPr sz="5100" spc="0" baseline="3212" dirty="0">
                <a:latin typeface="Calibri Light"/>
                <a:cs typeface="Calibri Light"/>
              </a:rPr>
              <a:t>or</a:t>
            </a:r>
            <a:r>
              <a:rPr sz="5100" spc="-29" baseline="3212" dirty="0">
                <a:latin typeface="Calibri Light"/>
                <a:cs typeface="Calibri Light"/>
              </a:rPr>
              <a:t>k</a:t>
            </a:r>
            <a:r>
              <a:rPr sz="5100" spc="0" baseline="3212" dirty="0">
                <a:latin typeface="Calibri Light"/>
                <a:cs typeface="Calibri Light"/>
              </a:rPr>
              <a:t>s</a:t>
            </a:r>
            <a:endParaRPr sz="3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16940" y="749579"/>
            <a:ext cx="393154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Furt</a:t>
            </a:r>
            <a:r>
              <a:rPr sz="6600" spc="19" baseline="3103" dirty="0">
                <a:solidFill>
                  <a:srgbClr val="4471C4"/>
                </a:solidFill>
                <a:latin typeface="Calibri Light"/>
                <a:cs typeface="Calibri Light"/>
              </a:rPr>
              <a:t>h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er</a:t>
            </a:r>
            <a:r>
              <a:rPr sz="6600" spc="-19" baseline="3103" dirty="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sz="6600" spc="-84" baseline="3103" dirty="0">
                <a:solidFill>
                  <a:srgbClr val="4471C4"/>
                </a:solidFill>
                <a:latin typeface="Calibri Light"/>
                <a:cs typeface="Calibri Light"/>
              </a:rPr>
              <a:t>R</a:t>
            </a:r>
            <a:r>
              <a:rPr sz="6600" spc="0" baseline="3103" dirty="0">
                <a:solidFill>
                  <a:srgbClr val="4471C4"/>
                </a:solidFill>
                <a:latin typeface="Calibri Light"/>
                <a:cs typeface="Calibri Light"/>
              </a:rPr>
              <a:t>eadings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2372666"/>
            <a:ext cx="6747680" cy="4022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20"/>
              </a:lnSpc>
              <a:spcBef>
                <a:spcPts val="156"/>
              </a:spcBef>
            </a:pPr>
            <a:r>
              <a:rPr sz="4200" spc="0" baseline="3105" dirty="0">
                <a:latin typeface="Arial"/>
                <a:cs typeface="Arial"/>
                <a:hlinkClick r:id="rId2"/>
              </a:rPr>
              <a:t>•</a:t>
            </a:r>
            <a:r>
              <a:rPr sz="4200" spc="-9" baseline="3105" dirty="0">
                <a:latin typeface="Arial"/>
                <a:cs typeface="Arial"/>
                <a:hlinkClick r:id="rId2"/>
              </a:rPr>
              <a:t> </a:t>
            </a:r>
            <a:r>
              <a:rPr sz="4200" spc="-731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D</a:t>
            </a:r>
            <a:r>
              <a:rPr sz="4200" u="heavy" spc="-1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-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M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ng</a:t>
            </a:r>
            <a:r>
              <a:rPr sz="4200" u="heavy" spc="-23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Boo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ts</a:t>
            </a:r>
            <a:r>
              <a:rPr sz="4200" u="heavy" spc="13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4200" u="heavy" spc="-1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tf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ix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'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4200" u="heavy" spc="2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Su</a:t>
            </a:r>
            <a:r>
              <a:rPr sz="4200" u="heavy" spc="-2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scr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ber</a:t>
            </a:r>
            <a:r>
              <a:rPr sz="4200" u="heavy" spc="33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998" y="2533650"/>
            <a:ext cx="8455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987213" y="2533650"/>
            <a:ext cx="8313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233248" y="2533650"/>
            <a:ext cx="831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830923" y="2533650"/>
            <a:ext cx="8508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3256</Words>
  <Application>Microsoft Office PowerPoint</Application>
  <PresentationFormat>Widescreen</PresentationFormat>
  <Paragraphs>686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MS UI Gothic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Vahid Hadavi</cp:lastModifiedBy>
  <cp:revision>1</cp:revision>
  <dcterms:modified xsi:type="dcterms:W3CDTF">2025-01-11T15:05:50Z</dcterms:modified>
</cp:coreProperties>
</file>